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4762" r:id="rId2"/>
    <p:sldId id="4763" r:id="rId3"/>
    <p:sldId id="4764" r:id="rId4"/>
    <p:sldId id="4765" r:id="rId5"/>
    <p:sldId id="4766" r:id="rId6"/>
    <p:sldId id="4769" r:id="rId7"/>
    <p:sldId id="4324" r:id="rId8"/>
    <p:sldId id="4773" r:id="rId9"/>
    <p:sldId id="4771" r:id="rId10"/>
    <p:sldId id="4778" r:id="rId11"/>
    <p:sldId id="4779" r:id="rId12"/>
    <p:sldId id="4780" r:id="rId13"/>
    <p:sldId id="4781" r:id="rId14"/>
    <p:sldId id="4782" r:id="rId15"/>
    <p:sldId id="4783" r:id="rId16"/>
    <p:sldId id="4789" r:id="rId17"/>
    <p:sldId id="4790" r:id="rId18"/>
    <p:sldId id="4784" r:id="rId19"/>
    <p:sldId id="4785" r:id="rId20"/>
    <p:sldId id="4786" r:id="rId21"/>
    <p:sldId id="4787" r:id="rId22"/>
    <p:sldId id="4788" r:id="rId2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A42C"/>
    <a:srgbClr val="DEEBF7"/>
    <a:srgbClr val="034A83"/>
    <a:srgbClr val="BDD7EE"/>
    <a:srgbClr val="7EC2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D4CF21-71B6-488F-AE34-5F62A3A9E6D9}" v="10" dt="2024-01-11T21:00:35.3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88312" autoAdjust="0"/>
  </p:normalViewPr>
  <p:slideViewPr>
    <p:cSldViewPr snapToGrid="0">
      <p:cViewPr varScale="1">
        <p:scale>
          <a:sx n="94" d="100"/>
          <a:sy n="94" d="100"/>
        </p:scale>
        <p:origin x="13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s Daniel Anibal Godoy Ortiz" userId="49f6af3b-d88e-484d-9201-43de4fafa0c5" providerId="ADAL" clId="{BBD4CF21-71B6-488F-AE34-5F62A3A9E6D9}"/>
    <pc:docChg chg="undo custSel addSld delSld modSld">
      <pc:chgData name="Andres Daniel Anibal Godoy Ortiz" userId="49f6af3b-d88e-484d-9201-43de4fafa0c5" providerId="ADAL" clId="{BBD4CF21-71B6-488F-AE34-5F62A3A9E6D9}" dt="2024-01-26T05:27:17.077" v="42" actId="22"/>
      <pc:docMkLst>
        <pc:docMk/>
      </pc:docMkLst>
      <pc:sldChg chg="del">
        <pc:chgData name="Andres Daniel Anibal Godoy Ortiz" userId="49f6af3b-d88e-484d-9201-43de4fafa0c5" providerId="ADAL" clId="{BBD4CF21-71B6-488F-AE34-5F62A3A9E6D9}" dt="2024-01-11T20:57:33.436" v="0" actId="47"/>
        <pc:sldMkLst>
          <pc:docMk/>
          <pc:sldMk cId="2151827255" sldId="256"/>
        </pc:sldMkLst>
      </pc:sldChg>
      <pc:sldChg chg="del">
        <pc:chgData name="Andres Daniel Anibal Godoy Ortiz" userId="49f6af3b-d88e-484d-9201-43de4fafa0c5" providerId="ADAL" clId="{BBD4CF21-71B6-488F-AE34-5F62A3A9E6D9}" dt="2024-01-11T20:58:02.909" v="6" actId="47"/>
        <pc:sldMkLst>
          <pc:docMk/>
          <pc:sldMk cId="876082673" sldId="4767"/>
        </pc:sldMkLst>
      </pc:sldChg>
      <pc:sldChg chg="add del">
        <pc:chgData name="Andres Daniel Anibal Godoy Ortiz" userId="49f6af3b-d88e-484d-9201-43de4fafa0c5" providerId="ADAL" clId="{BBD4CF21-71B6-488F-AE34-5F62A3A9E6D9}" dt="2024-01-11T20:58:02.060" v="5" actId="47"/>
        <pc:sldMkLst>
          <pc:docMk/>
          <pc:sldMk cId="3162625596" sldId="4768"/>
        </pc:sldMkLst>
      </pc:sldChg>
      <pc:sldChg chg="del">
        <pc:chgData name="Andres Daniel Anibal Godoy Ortiz" userId="49f6af3b-d88e-484d-9201-43de4fafa0c5" providerId="ADAL" clId="{BBD4CF21-71B6-488F-AE34-5F62A3A9E6D9}" dt="2024-01-11T20:57:54.542" v="1" actId="47"/>
        <pc:sldMkLst>
          <pc:docMk/>
          <pc:sldMk cId="3751051302" sldId="4770"/>
        </pc:sldMkLst>
      </pc:sldChg>
      <pc:sldChg chg="addSp delSp modSp">
        <pc:chgData name="Andres Daniel Anibal Godoy Ortiz" userId="49f6af3b-d88e-484d-9201-43de4fafa0c5" providerId="ADAL" clId="{BBD4CF21-71B6-488F-AE34-5F62A3A9E6D9}" dt="2024-01-11T20:59:56.382" v="18" actId="1076"/>
        <pc:sldMkLst>
          <pc:docMk/>
          <pc:sldMk cId="1532320055" sldId="4771"/>
        </pc:sldMkLst>
        <pc:picChg chg="add mod">
          <ac:chgData name="Andres Daniel Anibal Godoy Ortiz" userId="49f6af3b-d88e-484d-9201-43de4fafa0c5" providerId="ADAL" clId="{BBD4CF21-71B6-488F-AE34-5F62A3A9E6D9}" dt="2024-01-11T20:59:56.382" v="18" actId="1076"/>
          <ac:picMkLst>
            <pc:docMk/>
            <pc:sldMk cId="1532320055" sldId="4771"/>
            <ac:picMk id="1026" creationId="{7D51DED6-7FE6-4AA0-8ACF-2E6FD26730C9}"/>
          </ac:picMkLst>
        </pc:picChg>
        <pc:picChg chg="mod">
          <ac:chgData name="Andres Daniel Anibal Godoy Ortiz" userId="49f6af3b-d88e-484d-9201-43de4fafa0c5" providerId="ADAL" clId="{BBD4CF21-71B6-488F-AE34-5F62A3A9E6D9}" dt="2024-01-11T20:59:49.497" v="17" actId="1076"/>
          <ac:picMkLst>
            <pc:docMk/>
            <pc:sldMk cId="1532320055" sldId="4771"/>
            <ac:picMk id="10242" creationId="{BF65A69D-B34B-45CE-9820-4E5226B053C5}"/>
          </ac:picMkLst>
        </pc:picChg>
        <pc:picChg chg="del">
          <ac:chgData name="Andres Daniel Anibal Godoy Ortiz" userId="49f6af3b-d88e-484d-9201-43de4fafa0c5" providerId="ADAL" clId="{BBD4CF21-71B6-488F-AE34-5F62A3A9E6D9}" dt="2024-01-11T20:59:04.129" v="10" actId="478"/>
          <ac:picMkLst>
            <pc:docMk/>
            <pc:sldMk cId="1532320055" sldId="4771"/>
            <ac:picMk id="10244" creationId="{E554A5E0-83C0-477F-B32A-4314A34E2262}"/>
          </ac:picMkLst>
        </pc:picChg>
      </pc:sldChg>
      <pc:sldChg chg="del">
        <pc:chgData name="Andres Daniel Anibal Godoy Ortiz" userId="49f6af3b-d88e-484d-9201-43de4fafa0c5" providerId="ADAL" clId="{BBD4CF21-71B6-488F-AE34-5F62A3A9E6D9}" dt="2024-01-11T20:57:56.518" v="2" actId="47"/>
        <pc:sldMkLst>
          <pc:docMk/>
          <pc:sldMk cId="4135682180" sldId="4772"/>
        </pc:sldMkLst>
      </pc:sldChg>
      <pc:sldChg chg="del">
        <pc:chgData name="Andres Daniel Anibal Godoy Ortiz" userId="49f6af3b-d88e-484d-9201-43de4fafa0c5" providerId="ADAL" clId="{BBD4CF21-71B6-488F-AE34-5F62A3A9E6D9}" dt="2024-01-11T20:58:36.118" v="8" actId="47"/>
        <pc:sldMkLst>
          <pc:docMk/>
          <pc:sldMk cId="2586940072" sldId="4775"/>
        </pc:sldMkLst>
      </pc:sldChg>
      <pc:sldChg chg="del">
        <pc:chgData name="Andres Daniel Anibal Godoy Ortiz" userId="49f6af3b-d88e-484d-9201-43de4fafa0c5" providerId="ADAL" clId="{BBD4CF21-71B6-488F-AE34-5F62A3A9E6D9}" dt="2024-01-11T20:58:37.345" v="9" actId="47"/>
        <pc:sldMkLst>
          <pc:docMk/>
          <pc:sldMk cId="669073278" sldId="4776"/>
        </pc:sldMkLst>
      </pc:sldChg>
      <pc:sldChg chg="del">
        <pc:chgData name="Andres Daniel Anibal Godoy Ortiz" userId="49f6af3b-d88e-484d-9201-43de4fafa0c5" providerId="ADAL" clId="{BBD4CF21-71B6-488F-AE34-5F62A3A9E6D9}" dt="2024-01-11T20:58:24.866" v="7" actId="47"/>
        <pc:sldMkLst>
          <pc:docMk/>
          <pc:sldMk cId="629896516" sldId="4777"/>
        </pc:sldMkLst>
      </pc:sldChg>
      <pc:sldChg chg="delSp modSp mod">
        <pc:chgData name="Andres Daniel Anibal Godoy Ortiz" userId="49f6af3b-d88e-484d-9201-43de4fafa0c5" providerId="ADAL" clId="{BBD4CF21-71B6-488F-AE34-5F62A3A9E6D9}" dt="2024-01-11T21:02:38.034" v="24" actId="403"/>
        <pc:sldMkLst>
          <pc:docMk/>
          <pc:sldMk cId="730706869" sldId="4778"/>
        </pc:sldMkLst>
        <pc:spChg chg="del">
          <ac:chgData name="Andres Daniel Anibal Godoy Ortiz" userId="49f6af3b-d88e-484d-9201-43de4fafa0c5" providerId="ADAL" clId="{BBD4CF21-71B6-488F-AE34-5F62A3A9E6D9}" dt="2024-01-11T21:01:02.202" v="20" actId="478"/>
          <ac:spMkLst>
            <pc:docMk/>
            <pc:sldMk cId="730706869" sldId="4778"/>
            <ac:spMk id="3" creationId="{BD709B96-9354-4D1B-A41C-C0613EAE3CDC}"/>
          </ac:spMkLst>
        </pc:spChg>
        <pc:spChg chg="mod">
          <ac:chgData name="Andres Daniel Anibal Godoy Ortiz" userId="49f6af3b-d88e-484d-9201-43de4fafa0c5" providerId="ADAL" clId="{BBD4CF21-71B6-488F-AE34-5F62A3A9E6D9}" dt="2024-01-11T21:02:38.034" v="24" actId="403"/>
          <ac:spMkLst>
            <pc:docMk/>
            <pc:sldMk cId="730706869" sldId="4778"/>
            <ac:spMk id="5" creationId="{EC4D156E-6545-424C-857D-676C7D913290}"/>
          </ac:spMkLst>
        </pc:spChg>
        <pc:picChg chg="del">
          <ac:chgData name="Andres Daniel Anibal Godoy Ortiz" userId="49f6af3b-d88e-484d-9201-43de4fafa0c5" providerId="ADAL" clId="{BBD4CF21-71B6-488F-AE34-5F62A3A9E6D9}" dt="2024-01-11T21:00:35.312" v="19" actId="478"/>
          <ac:picMkLst>
            <pc:docMk/>
            <pc:sldMk cId="730706869" sldId="4778"/>
            <ac:picMk id="13314" creationId="{B951557A-288E-432B-B991-5A5C11C76877}"/>
          </ac:picMkLst>
        </pc:picChg>
      </pc:sldChg>
      <pc:sldChg chg="addSp new mod">
        <pc:chgData name="Andres Daniel Anibal Godoy Ortiz" userId="49f6af3b-d88e-484d-9201-43de4fafa0c5" providerId="ADAL" clId="{BBD4CF21-71B6-488F-AE34-5F62A3A9E6D9}" dt="2024-01-26T05:25:14.840" v="26" actId="22"/>
        <pc:sldMkLst>
          <pc:docMk/>
          <pc:sldMk cId="3463062291" sldId="4780"/>
        </pc:sldMkLst>
        <pc:picChg chg="add">
          <ac:chgData name="Andres Daniel Anibal Godoy Ortiz" userId="49f6af3b-d88e-484d-9201-43de4fafa0c5" providerId="ADAL" clId="{BBD4CF21-71B6-488F-AE34-5F62A3A9E6D9}" dt="2024-01-26T05:25:14.840" v="26" actId="22"/>
          <ac:picMkLst>
            <pc:docMk/>
            <pc:sldMk cId="3463062291" sldId="4780"/>
            <ac:picMk id="5" creationId="{89778798-CF42-4FA9-9CA3-59E664552431}"/>
          </ac:picMkLst>
        </pc:picChg>
      </pc:sldChg>
      <pc:sldChg chg="addSp new mod">
        <pc:chgData name="Andres Daniel Anibal Godoy Ortiz" userId="49f6af3b-d88e-484d-9201-43de4fafa0c5" providerId="ADAL" clId="{BBD4CF21-71B6-488F-AE34-5F62A3A9E6D9}" dt="2024-01-26T05:25:26.097" v="28" actId="22"/>
        <pc:sldMkLst>
          <pc:docMk/>
          <pc:sldMk cId="1796780584" sldId="4781"/>
        </pc:sldMkLst>
        <pc:picChg chg="add">
          <ac:chgData name="Andres Daniel Anibal Godoy Ortiz" userId="49f6af3b-d88e-484d-9201-43de4fafa0c5" providerId="ADAL" clId="{BBD4CF21-71B6-488F-AE34-5F62A3A9E6D9}" dt="2024-01-26T05:25:26.097" v="28" actId="22"/>
          <ac:picMkLst>
            <pc:docMk/>
            <pc:sldMk cId="1796780584" sldId="4781"/>
            <ac:picMk id="5" creationId="{D2F91ABD-4C12-41B1-9B84-4AB3EBAE7298}"/>
          </ac:picMkLst>
        </pc:picChg>
      </pc:sldChg>
      <pc:sldChg chg="addSp new mod">
        <pc:chgData name="Andres Daniel Anibal Godoy Ortiz" userId="49f6af3b-d88e-484d-9201-43de4fafa0c5" providerId="ADAL" clId="{BBD4CF21-71B6-488F-AE34-5F62A3A9E6D9}" dt="2024-01-26T05:25:37.761" v="30" actId="22"/>
        <pc:sldMkLst>
          <pc:docMk/>
          <pc:sldMk cId="2132859751" sldId="4782"/>
        </pc:sldMkLst>
        <pc:picChg chg="add">
          <ac:chgData name="Andres Daniel Anibal Godoy Ortiz" userId="49f6af3b-d88e-484d-9201-43de4fafa0c5" providerId="ADAL" clId="{BBD4CF21-71B6-488F-AE34-5F62A3A9E6D9}" dt="2024-01-26T05:25:37.761" v="30" actId="22"/>
          <ac:picMkLst>
            <pc:docMk/>
            <pc:sldMk cId="2132859751" sldId="4782"/>
            <ac:picMk id="5" creationId="{76974EFA-3BE8-42C9-8F32-18F616A0F118}"/>
          </ac:picMkLst>
        </pc:picChg>
      </pc:sldChg>
      <pc:sldChg chg="addSp new mod">
        <pc:chgData name="Andres Daniel Anibal Godoy Ortiz" userId="49f6af3b-d88e-484d-9201-43de4fafa0c5" providerId="ADAL" clId="{BBD4CF21-71B6-488F-AE34-5F62A3A9E6D9}" dt="2024-01-26T05:25:49.136" v="32" actId="22"/>
        <pc:sldMkLst>
          <pc:docMk/>
          <pc:sldMk cId="1240132409" sldId="4783"/>
        </pc:sldMkLst>
        <pc:picChg chg="add">
          <ac:chgData name="Andres Daniel Anibal Godoy Ortiz" userId="49f6af3b-d88e-484d-9201-43de4fafa0c5" providerId="ADAL" clId="{BBD4CF21-71B6-488F-AE34-5F62A3A9E6D9}" dt="2024-01-26T05:25:49.136" v="32" actId="22"/>
          <ac:picMkLst>
            <pc:docMk/>
            <pc:sldMk cId="1240132409" sldId="4783"/>
            <ac:picMk id="5" creationId="{B4AD6D26-8C14-4214-ABD6-A251395541AD}"/>
          </ac:picMkLst>
        </pc:picChg>
      </pc:sldChg>
      <pc:sldChg chg="addSp new mod">
        <pc:chgData name="Andres Daniel Anibal Godoy Ortiz" userId="49f6af3b-d88e-484d-9201-43de4fafa0c5" providerId="ADAL" clId="{BBD4CF21-71B6-488F-AE34-5F62A3A9E6D9}" dt="2024-01-26T05:26:10.984" v="34" actId="22"/>
        <pc:sldMkLst>
          <pc:docMk/>
          <pc:sldMk cId="102590076" sldId="4784"/>
        </pc:sldMkLst>
        <pc:picChg chg="add">
          <ac:chgData name="Andres Daniel Anibal Godoy Ortiz" userId="49f6af3b-d88e-484d-9201-43de4fafa0c5" providerId="ADAL" clId="{BBD4CF21-71B6-488F-AE34-5F62A3A9E6D9}" dt="2024-01-26T05:26:10.984" v="34" actId="22"/>
          <ac:picMkLst>
            <pc:docMk/>
            <pc:sldMk cId="102590076" sldId="4784"/>
            <ac:picMk id="5" creationId="{ED70E398-ED3E-4F8F-9088-E94C9C828DF1}"/>
          </ac:picMkLst>
        </pc:picChg>
      </pc:sldChg>
      <pc:sldChg chg="addSp new mod">
        <pc:chgData name="Andres Daniel Anibal Godoy Ortiz" userId="49f6af3b-d88e-484d-9201-43de4fafa0c5" providerId="ADAL" clId="{BBD4CF21-71B6-488F-AE34-5F62A3A9E6D9}" dt="2024-01-26T05:26:30.996" v="36" actId="22"/>
        <pc:sldMkLst>
          <pc:docMk/>
          <pc:sldMk cId="3051447997" sldId="4785"/>
        </pc:sldMkLst>
        <pc:picChg chg="add">
          <ac:chgData name="Andres Daniel Anibal Godoy Ortiz" userId="49f6af3b-d88e-484d-9201-43de4fafa0c5" providerId="ADAL" clId="{BBD4CF21-71B6-488F-AE34-5F62A3A9E6D9}" dt="2024-01-26T05:26:30.996" v="36" actId="22"/>
          <ac:picMkLst>
            <pc:docMk/>
            <pc:sldMk cId="3051447997" sldId="4785"/>
            <ac:picMk id="5" creationId="{526023D9-6A6C-4B9B-A709-D59A0C187B41}"/>
          </ac:picMkLst>
        </pc:picChg>
      </pc:sldChg>
      <pc:sldChg chg="addSp new mod">
        <pc:chgData name="Andres Daniel Anibal Godoy Ortiz" userId="49f6af3b-d88e-484d-9201-43de4fafa0c5" providerId="ADAL" clId="{BBD4CF21-71B6-488F-AE34-5F62A3A9E6D9}" dt="2024-01-26T05:26:42.613" v="38" actId="22"/>
        <pc:sldMkLst>
          <pc:docMk/>
          <pc:sldMk cId="3011572321" sldId="4786"/>
        </pc:sldMkLst>
        <pc:picChg chg="add">
          <ac:chgData name="Andres Daniel Anibal Godoy Ortiz" userId="49f6af3b-d88e-484d-9201-43de4fafa0c5" providerId="ADAL" clId="{BBD4CF21-71B6-488F-AE34-5F62A3A9E6D9}" dt="2024-01-26T05:26:42.613" v="38" actId="22"/>
          <ac:picMkLst>
            <pc:docMk/>
            <pc:sldMk cId="3011572321" sldId="4786"/>
            <ac:picMk id="5" creationId="{113E5C35-AAC0-46A8-A6E8-C5815DED536F}"/>
          </ac:picMkLst>
        </pc:picChg>
      </pc:sldChg>
      <pc:sldChg chg="addSp new mod">
        <pc:chgData name="Andres Daniel Anibal Godoy Ortiz" userId="49f6af3b-d88e-484d-9201-43de4fafa0c5" providerId="ADAL" clId="{BBD4CF21-71B6-488F-AE34-5F62A3A9E6D9}" dt="2024-01-26T05:27:02.979" v="40" actId="22"/>
        <pc:sldMkLst>
          <pc:docMk/>
          <pc:sldMk cId="2265825990" sldId="4787"/>
        </pc:sldMkLst>
        <pc:picChg chg="add">
          <ac:chgData name="Andres Daniel Anibal Godoy Ortiz" userId="49f6af3b-d88e-484d-9201-43de4fafa0c5" providerId="ADAL" clId="{BBD4CF21-71B6-488F-AE34-5F62A3A9E6D9}" dt="2024-01-26T05:27:02.979" v="40" actId="22"/>
          <ac:picMkLst>
            <pc:docMk/>
            <pc:sldMk cId="2265825990" sldId="4787"/>
            <ac:picMk id="5" creationId="{4890176A-6A60-4E40-B6F0-1F621DC278B9}"/>
          </ac:picMkLst>
        </pc:picChg>
      </pc:sldChg>
      <pc:sldChg chg="addSp new mod">
        <pc:chgData name="Andres Daniel Anibal Godoy Ortiz" userId="49f6af3b-d88e-484d-9201-43de4fafa0c5" providerId="ADAL" clId="{BBD4CF21-71B6-488F-AE34-5F62A3A9E6D9}" dt="2024-01-26T05:27:17.077" v="42" actId="22"/>
        <pc:sldMkLst>
          <pc:docMk/>
          <pc:sldMk cId="3077313970" sldId="4788"/>
        </pc:sldMkLst>
        <pc:picChg chg="add">
          <ac:chgData name="Andres Daniel Anibal Godoy Ortiz" userId="49f6af3b-d88e-484d-9201-43de4fafa0c5" providerId="ADAL" clId="{BBD4CF21-71B6-488F-AE34-5F62A3A9E6D9}" dt="2024-01-26T05:27:17.077" v="42" actId="22"/>
          <ac:picMkLst>
            <pc:docMk/>
            <pc:sldMk cId="3077313970" sldId="4788"/>
            <ac:picMk id="5" creationId="{62193D67-BDDE-4E8F-A9E3-0C2DFB57D5D1}"/>
          </ac:picMkLst>
        </pc:picChg>
      </pc:sldChg>
    </pc:docChg>
  </pc:docChgLst>
  <pc:docChgLst>
    <pc:chgData name="Andrés Godoy" userId="162b17a5-7794-4226-a867-8f0f926ab59d" providerId="ADAL" clId="{2B44501E-D0C9-4943-9400-45813D154D37}"/>
    <pc:docChg chg="undo custSel addSld delSld modSld sldOrd">
      <pc:chgData name="Andrés Godoy" userId="162b17a5-7794-4226-a867-8f0f926ab59d" providerId="ADAL" clId="{2B44501E-D0C9-4943-9400-45813D154D37}" dt="2022-07-25T06:06:22.962" v="893"/>
      <pc:docMkLst>
        <pc:docMk/>
      </pc:docMkLst>
      <pc:sldChg chg="addSp delSp modSp">
        <pc:chgData name="Andrés Godoy" userId="162b17a5-7794-4226-a867-8f0f926ab59d" providerId="ADAL" clId="{2B44501E-D0C9-4943-9400-45813D154D37}" dt="2022-07-25T02:55:14.818" v="70"/>
        <pc:sldMkLst>
          <pc:docMk/>
          <pc:sldMk cId="2151827255" sldId="256"/>
        </pc:sldMkLst>
        <pc:picChg chg="add del mod">
          <ac:chgData name="Andrés Godoy" userId="162b17a5-7794-4226-a867-8f0f926ab59d" providerId="ADAL" clId="{2B44501E-D0C9-4943-9400-45813D154D37}" dt="2022-07-25T02:55:14.818" v="70"/>
          <ac:picMkLst>
            <pc:docMk/>
            <pc:sldMk cId="2151827255" sldId="256"/>
            <ac:picMk id="3" creationId="{449A417A-A3BA-40E9-9381-C7D6AADF72E4}"/>
          </ac:picMkLst>
        </pc:picChg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969675714" sldId="259"/>
        </pc:sldMkLst>
      </pc:sldChg>
      <pc:sldChg chg="addSp modSp mod ord">
        <pc:chgData name="Andrés Godoy" userId="162b17a5-7794-4226-a867-8f0f926ab59d" providerId="ADAL" clId="{2B44501E-D0C9-4943-9400-45813D154D37}" dt="2022-07-25T03:25:22.302" v="707" actId="207"/>
        <pc:sldMkLst>
          <pc:docMk/>
          <pc:sldMk cId="616199878" sldId="4324"/>
        </pc:sldMkLst>
        <pc:spChg chg="mod">
          <ac:chgData name="Andrés Godoy" userId="162b17a5-7794-4226-a867-8f0f926ab59d" providerId="ADAL" clId="{2B44501E-D0C9-4943-9400-45813D154D37}" dt="2022-07-25T03:25:22.302" v="707" actId="207"/>
          <ac:spMkLst>
            <pc:docMk/>
            <pc:sldMk cId="616199878" sldId="4324"/>
            <ac:spMk id="7" creationId="{7223D908-F08E-4A47-952C-D665FE0DABA4}"/>
          </ac:spMkLst>
        </pc:spChg>
        <pc:picChg chg="add mod">
          <ac:chgData name="Andrés Godoy" userId="162b17a5-7794-4226-a867-8f0f926ab59d" providerId="ADAL" clId="{2B44501E-D0C9-4943-9400-45813D154D37}" dt="2022-07-25T03:18:14.046" v="639" actId="1076"/>
          <ac:picMkLst>
            <pc:docMk/>
            <pc:sldMk cId="616199878" sldId="4324"/>
            <ac:picMk id="1026" creationId="{E1F29F41-8114-4E10-BF7E-FA242FCD66C0}"/>
          </ac:picMkLst>
        </pc:picChg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644217191" sldId="4716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1243380852" sldId="4717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3966737853" sldId="4726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1858836577" sldId="4727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224762759" sldId="4728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2791436016" sldId="4729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1920687916" sldId="4730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2297695202" sldId="4731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1040616539" sldId="4732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3562201582" sldId="4733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4196052389" sldId="4734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785308380" sldId="4735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3304650689" sldId="4736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3186839378" sldId="4737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2651970099" sldId="4738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3986134058" sldId="4739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3932874311" sldId="4740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1020028266" sldId="4741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65078328" sldId="4742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4025960881" sldId="4744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1457125906" sldId="4745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2315527416" sldId="4746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3383301182" sldId="4747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865175442" sldId="4748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795542062" sldId="4749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1652592296" sldId="4750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819095942" sldId="4751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3771111894" sldId="4752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2342157510" sldId="4753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1546804060" sldId="4754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2121403709" sldId="4755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659467898" sldId="4756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1480457605" sldId="4757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3989088748" sldId="4758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2738811493" sldId="4759"/>
        </pc:sldMkLst>
      </pc:sldChg>
      <pc:sldChg chg="del">
        <pc:chgData name="Andrés Godoy" userId="162b17a5-7794-4226-a867-8f0f926ab59d" providerId="ADAL" clId="{2B44501E-D0C9-4943-9400-45813D154D37}" dt="2022-07-25T03:35:27.750" v="717" actId="47"/>
        <pc:sldMkLst>
          <pc:docMk/>
          <pc:sldMk cId="773162308" sldId="4760"/>
        </pc:sldMkLst>
      </pc:sldChg>
      <pc:sldChg chg="add del">
        <pc:chgData name="Andrés Godoy" userId="162b17a5-7794-4226-a867-8f0f926ab59d" providerId="ADAL" clId="{2B44501E-D0C9-4943-9400-45813D154D37}" dt="2022-07-25T03:35:27.750" v="717" actId="47"/>
        <pc:sldMkLst>
          <pc:docMk/>
          <pc:sldMk cId="3111424233" sldId="4761"/>
        </pc:sldMkLst>
      </pc:sldChg>
      <pc:sldChg chg="add del">
        <pc:chgData name="Andrés Godoy" userId="162b17a5-7794-4226-a867-8f0f926ab59d" providerId="ADAL" clId="{2B44501E-D0C9-4943-9400-45813D154D37}" dt="2022-07-25T02:54:48.277" v="65"/>
        <pc:sldMkLst>
          <pc:docMk/>
          <pc:sldMk cId="1530816908" sldId="4762"/>
        </pc:sldMkLst>
      </pc:sldChg>
      <pc:sldChg chg="addSp delSp modSp add mod">
        <pc:chgData name="Andrés Godoy" userId="162b17a5-7794-4226-a867-8f0f926ab59d" providerId="ADAL" clId="{2B44501E-D0C9-4943-9400-45813D154D37}" dt="2022-07-25T02:56:41.776" v="98" actId="1076"/>
        <pc:sldMkLst>
          <pc:docMk/>
          <pc:sldMk cId="1784312998" sldId="4762"/>
        </pc:sldMkLst>
        <pc:spChg chg="mod">
          <ac:chgData name="Andrés Godoy" userId="162b17a5-7794-4226-a867-8f0f926ab59d" providerId="ADAL" clId="{2B44501E-D0C9-4943-9400-45813D154D37}" dt="2022-07-25T02:55:45.109" v="94" actId="1076"/>
          <ac:spMkLst>
            <pc:docMk/>
            <pc:sldMk cId="1784312998" sldId="4762"/>
            <ac:spMk id="7" creationId="{7223D908-F08E-4A47-952C-D665FE0DABA4}"/>
          </ac:spMkLst>
        </pc:spChg>
        <pc:picChg chg="add mod">
          <ac:chgData name="Andrés Godoy" userId="162b17a5-7794-4226-a867-8f0f926ab59d" providerId="ADAL" clId="{2B44501E-D0C9-4943-9400-45813D154D37}" dt="2022-07-25T02:56:41.776" v="98" actId="1076"/>
          <ac:picMkLst>
            <pc:docMk/>
            <pc:sldMk cId="1784312998" sldId="4762"/>
            <ac:picMk id="3" creationId="{ECFB1375-54A4-4370-8B8E-3C4C285932B9}"/>
          </ac:picMkLst>
        </pc:picChg>
        <pc:picChg chg="del mod">
          <ac:chgData name="Andrés Godoy" userId="162b17a5-7794-4226-a867-8f0f926ab59d" providerId="ADAL" clId="{2B44501E-D0C9-4943-9400-45813D154D37}" dt="2022-07-25T02:55:33.951" v="92" actId="478"/>
          <ac:picMkLst>
            <pc:docMk/>
            <pc:sldMk cId="1784312998" sldId="4762"/>
            <ac:picMk id="1026" creationId="{E1F29F41-8114-4E10-BF7E-FA242FCD66C0}"/>
          </ac:picMkLst>
        </pc:picChg>
      </pc:sldChg>
      <pc:sldChg chg="add del">
        <pc:chgData name="Andrés Godoy" userId="162b17a5-7794-4226-a867-8f0f926ab59d" providerId="ADAL" clId="{2B44501E-D0C9-4943-9400-45813D154D37}" dt="2022-07-25T02:56:30.344" v="96"/>
        <pc:sldMkLst>
          <pc:docMk/>
          <pc:sldMk cId="3408236158" sldId="4763"/>
        </pc:sldMkLst>
      </pc:sldChg>
      <pc:sldChg chg="addSp delSp modSp new mod modAnim">
        <pc:chgData name="Andrés Godoy" userId="162b17a5-7794-4226-a867-8f0f926ab59d" providerId="ADAL" clId="{2B44501E-D0C9-4943-9400-45813D154D37}" dt="2022-07-25T03:01:01.107" v="243"/>
        <pc:sldMkLst>
          <pc:docMk/>
          <pc:sldMk cId="3683873561" sldId="4763"/>
        </pc:sldMkLst>
        <pc:spChg chg="del">
          <ac:chgData name="Andrés Godoy" userId="162b17a5-7794-4226-a867-8f0f926ab59d" providerId="ADAL" clId="{2B44501E-D0C9-4943-9400-45813D154D37}" dt="2022-07-25T02:57:22.072" v="100" actId="478"/>
          <ac:spMkLst>
            <pc:docMk/>
            <pc:sldMk cId="3683873561" sldId="4763"/>
            <ac:spMk id="2" creationId="{83C5F372-5BB8-44C3-82BB-4092F35353DB}"/>
          </ac:spMkLst>
        </pc:spChg>
        <pc:spChg chg="del">
          <ac:chgData name="Andrés Godoy" userId="162b17a5-7794-4226-a867-8f0f926ab59d" providerId="ADAL" clId="{2B44501E-D0C9-4943-9400-45813D154D37}" dt="2022-07-25T02:57:24.310" v="101" actId="478"/>
          <ac:spMkLst>
            <pc:docMk/>
            <pc:sldMk cId="3683873561" sldId="4763"/>
            <ac:spMk id="3" creationId="{087F06A9-AECF-4855-BADD-31FAD84C9075}"/>
          </ac:spMkLst>
        </pc:spChg>
        <pc:spChg chg="add del mod">
          <ac:chgData name="Andrés Godoy" userId="162b17a5-7794-4226-a867-8f0f926ab59d" providerId="ADAL" clId="{2B44501E-D0C9-4943-9400-45813D154D37}" dt="2022-07-25T02:58:05.071" v="112"/>
          <ac:spMkLst>
            <pc:docMk/>
            <pc:sldMk cId="3683873561" sldId="4763"/>
            <ac:spMk id="5" creationId="{5E16DDE2-FB35-4822-925D-22CA985EADB6}"/>
          </ac:spMkLst>
        </pc:spChg>
        <pc:spChg chg="add mod">
          <ac:chgData name="Andrés Godoy" userId="162b17a5-7794-4226-a867-8f0f926ab59d" providerId="ADAL" clId="{2B44501E-D0C9-4943-9400-45813D154D37}" dt="2022-07-25T02:59:31.989" v="236" actId="1076"/>
          <ac:spMkLst>
            <pc:docMk/>
            <pc:sldMk cId="3683873561" sldId="4763"/>
            <ac:spMk id="6" creationId="{051D0BE4-194D-4C30-B989-B8BE83557FB4}"/>
          </ac:spMkLst>
        </pc:spChg>
        <pc:picChg chg="add mod">
          <ac:chgData name="Andrés Godoy" userId="162b17a5-7794-4226-a867-8f0f926ab59d" providerId="ADAL" clId="{2B44501E-D0C9-4943-9400-45813D154D37}" dt="2022-07-25T02:57:28.801" v="104" actId="1076"/>
          <ac:picMkLst>
            <pc:docMk/>
            <pc:sldMk cId="3683873561" sldId="4763"/>
            <ac:picMk id="2050" creationId="{4910907B-05F6-4373-ADA5-1E9AB5EBA519}"/>
          </ac:picMkLst>
        </pc:picChg>
      </pc:sldChg>
      <pc:sldChg chg="add del">
        <pc:chgData name="Andrés Godoy" userId="162b17a5-7794-4226-a867-8f0f926ab59d" providerId="ADAL" clId="{2B44501E-D0C9-4943-9400-45813D154D37}" dt="2022-07-25T02:57:39.138" v="106"/>
        <pc:sldMkLst>
          <pc:docMk/>
          <pc:sldMk cId="1044278936" sldId="4764"/>
        </pc:sldMkLst>
      </pc:sldChg>
      <pc:sldChg chg="addSp delSp modSp new mod modAnim">
        <pc:chgData name="Andrés Godoy" userId="162b17a5-7794-4226-a867-8f0f926ab59d" providerId="ADAL" clId="{2B44501E-D0C9-4943-9400-45813D154D37}" dt="2022-07-25T03:07:33.871" v="276"/>
        <pc:sldMkLst>
          <pc:docMk/>
          <pc:sldMk cId="2606996460" sldId="4764"/>
        </pc:sldMkLst>
        <pc:spChg chg="del">
          <ac:chgData name="Andrés Godoy" userId="162b17a5-7794-4226-a867-8f0f926ab59d" providerId="ADAL" clId="{2B44501E-D0C9-4943-9400-45813D154D37}" dt="2022-07-25T03:01:17.720" v="245" actId="478"/>
          <ac:spMkLst>
            <pc:docMk/>
            <pc:sldMk cId="2606996460" sldId="4764"/>
            <ac:spMk id="2" creationId="{6B3AAD99-CACB-4EE7-88A2-E4FB8762A08A}"/>
          </ac:spMkLst>
        </pc:spChg>
        <pc:spChg chg="del">
          <ac:chgData name="Andrés Godoy" userId="162b17a5-7794-4226-a867-8f0f926ab59d" providerId="ADAL" clId="{2B44501E-D0C9-4943-9400-45813D154D37}" dt="2022-07-25T03:01:17.720" v="245" actId="478"/>
          <ac:spMkLst>
            <pc:docMk/>
            <pc:sldMk cId="2606996460" sldId="4764"/>
            <ac:spMk id="3" creationId="{68BFA62A-F6C1-48A4-B897-99C4DF134E97}"/>
          </ac:spMkLst>
        </pc:spChg>
        <pc:spChg chg="add mod">
          <ac:chgData name="Andrés Godoy" userId="162b17a5-7794-4226-a867-8f0f926ab59d" providerId="ADAL" clId="{2B44501E-D0C9-4943-9400-45813D154D37}" dt="2022-07-25T03:03:29.129" v="265" actId="13822"/>
          <ac:spMkLst>
            <pc:docMk/>
            <pc:sldMk cId="2606996460" sldId="4764"/>
            <ac:spMk id="9" creationId="{7149D8C4-C109-4F9C-8794-0B7AA9157F44}"/>
          </ac:spMkLst>
        </pc:spChg>
        <pc:spChg chg="add mod">
          <ac:chgData name="Andrés Godoy" userId="162b17a5-7794-4226-a867-8f0f926ab59d" providerId="ADAL" clId="{2B44501E-D0C9-4943-9400-45813D154D37}" dt="2022-07-25T03:03:29.129" v="265" actId="13822"/>
          <ac:spMkLst>
            <pc:docMk/>
            <pc:sldMk cId="2606996460" sldId="4764"/>
            <ac:spMk id="11" creationId="{A557DDA7-2226-47F2-8DFF-86533FB71947}"/>
          </ac:spMkLst>
        </pc:spChg>
        <pc:picChg chg="add mod">
          <ac:chgData name="Andrés Godoy" userId="162b17a5-7794-4226-a867-8f0f926ab59d" providerId="ADAL" clId="{2B44501E-D0C9-4943-9400-45813D154D37}" dt="2022-07-25T03:02:00.258" v="248" actId="14100"/>
          <ac:picMkLst>
            <pc:docMk/>
            <pc:sldMk cId="2606996460" sldId="4764"/>
            <ac:picMk id="5" creationId="{573F6053-2ED9-4AC4-B1B2-4D6A196B2B3C}"/>
          </ac:picMkLst>
        </pc:picChg>
        <pc:picChg chg="add mod">
          <ac:chgData name="Andrés Godoy" userId="162b17a5-7794-4226-a867-8f0f926ab59d" providerId="ADAL" clId="{2B44501E-D0C9-4943-9400-45813D154D37}" dt="2022-07-25T03:02:36.089" v="254" actId="1076"/>
          <ac:picMkLst>
            <pc:docMk/>
            <pc:sldMk cId="2606996460" sldId="4764"/>
            <ac:picMk id="7" creationId="{CE6D107B-12B1-451D-A02E-1D168433A0F0}"/>
          </ac:picMkLst>
        </pc:picChg>
      </pc:sldChg>
      <pc:sldChg chg="addSp delSp modSp new mod modAnim">
        <pc:chgData name="Andrés Godoy" userId="162b17a5-7794-4226-a867-8f0f926ab59d" providerId="ADAL" clId="{2B44501E-D0C9-4943-9400-45813D154D37}" dt="2022-07-25T03:08:17.485" v="286"/>
        <pc:sldMkLst>
          <pc:docMk/>
          <pc:sldMk cId="3725249901" sldId="4765"/>
        </pc:sldMkLst>
        <pc:spChg chg="del">
          <ac:chgData name="Andrés Godoy" userId="162b17a5-7794-4226-a867-8f0f926ab59d" providerId="ADAL" clId="{2B44501E-D0C9-4943-9400-45813D154D37}" dt="2022-07-25T03:05:30.468" v="267" actId="478"/>
          <ac:spMkLst>
            <pc:docMk/>
            <pc:sldMk cId="3725249901" sldId="4765"/>
            <ac:spMk id="3" creationId="{1A8D6E76-0983-4FAC-84A6-1254401838BF}"/>
          </ac:spMkLst>
        </pc:spChg>
        <pc:spChg chg="add mod">
          <ac:chgData name="Andrés Godoy" userId="162b17a5-7794-4226-a867-8f0f926ab59d" providerId="ADAL" clId="{2B44501E-D0C9-4943-9400-45813D154D37}" dt="2022-07-25T03:07:05.160" v="273" actId="1076"/>
          <ac:spMkLst>
            <pc:docMk/>
            <pc:sldMk cId="3725249901" sldId="4765"/>
            <ac:spMk id="7" creationId="{1D85CEDB-F444-4EA8-957F-1887E543BBEC}"/>
          </ac:spMkLst>
        </pc:spChg>
        <pc:spChg chg="add mod">
          <ac:chgData name="Andrés Godoy" userId="162b17a5-7794-4226-a867-8f0f926ab59d" providerId="ADAL" clId="{2B44501E-D0C9-4943-9400-45813D154D37}" dt="2022-07-25T03:08:15.122" v="285" actId="1076"/>
          <ac:spMkLst>
            <pc:docMk/>
            <pc:sldMk cId="3725249901" sldId="4765"/>
            <ac:spMk id="8" creationId="{F4E6AA5F-7A3C-4EB3-866E-B207EB23BA1E}"/>
          </ac:spMkLst>
        </pc:spChg>
        <pc:spChg chg="add mod">
          <ac:chgData name="Andrés Godoy" userId="162b17a5-7794-4226-a867-8f0f926ab59d" providerId="ADAL" clId="{2B44501E-D0C9-4943-9400-45813D154D37}" dt="2022-07-25T03:08:05.995" v="281" actId="571"/>
          <ac:spMkLst>
            <pc:docMk/>
            <pc:sldMk cId="3725249901" sldId="4765"/>
            <ac:spMk id="9" creationId="{BD126E09-3A17-4202-B2D4-FB4ABF468D9D}"/>
          </ac:spMkLst>
        </pc:spChg>
        <pc:spChg chg="add mod">
          <ac:chgData name="Andrés Godoy" userId="162b17a5-7794-4226-a867-8f0f926ab59d" providerId="ADAL" clId="{2B44501E-D0C9-4943-9400-45813D154D37}" dt="2022-07-25T03:08:12.566" v="284" actId="1076"/>
          <ac:spMkLst>
            <pc:docMk/>
            <pc:sldMk cId="3725249901" sldId="4765"/>
            <ac:spMk id="10" creationId="{59618E11-B53E-4118-A0E1-47697504A60B}"/>
          </ac:spMkLst>
        </pc:spChg>
        <pc:picChg chg="add mod">
          <ac:chgData name="Andrés Godoy" userId="162b17a5-7794-4226-a867-8f0f926ab59d" providerId="ADAL" clId="{2B44501E-D0C9-4943-9400-45813D154D37}" dt="2022-07-25T03:05:36.707" v="271" actId="1076"/>
          <ac:picMkLst>
            <pc:docMk/>
            <pc:sldMk cId="3725249901" sldId="4765"/>
            <ac:picMk id="5" creationId="{0E5740D0-20DD-4367-9186-E2D134DB27E3}"/>
          </ac:picMkLst>
        </pc:picChg>
        <pc:picChg chg="add mod">
          <ac:chgData name="Andrés Godoy" userId="162b17a5-7794-4226-a867-8f0f926ab59d" providerId="ADAL" clId="{2B44501E-D0C9-4943-9400-45813D154D37}" dt="2022-07-25T03:07:05.160" v="273" actId="1076"/>
          <ac:picMkLst>
            <pc:docMk/>
            <pc:sldMk cId="3725249901" sldId="4765"/>
            <ac:picMk id="6" creationId="{2BC11675-B827-41CA-A0E3-9665305F811E}"/>
          </ac:picMkLst>
        </pc:picChg>
      </pc:sldChg>
      <pc:sldChg chg="addSp delSp modSp add mod">
        <pc:chgData name="Andrés Godoy" userId="162b17a5-7794-4226-a867-8f0f926ab59d" providerId="ADAL" clId="{2B44501E-D0C9-4943-9400-45813D154D37}" dt="2022-07-25T03:18:32.950" v="643" actId="1076"/>
        <pc:sldMkLst>
          <pc:docMk/>
          <pc:sldMk cId="2921199851" sldId="4766"/>
        </pc:sldMkLst>
        <pc:spChg chg="add mod">
          <ac:chgData name="Andrés Godoy" userId="162b17a5-7794-4226-a867-8f0f926ab59d" providerId="ADAL" clId="{2B44501E-D0C9-4943-9400-45813D154D37}" dt="2022-07-25T03:18:28.578" v="640" actId="1076"/>
          <ac:spMkLst>
            <pc:docMk/>
            <pc:sldMk cId="2921199851" sldId="4766"/>
            <ac:spMk id="4" creationId="{1B138898-22CE-4F3F-AFB0-C6F039E02B1D}"/>
          </ac:spMkLst>
        </pc:spChg>
        <pc:spChg chg="mod">
          <ac:chgData name="Andrés Godoy" userId="162b17a5-7794-4226-a867-8f0f926ab59d" providerId="ADAL" clId="{2B44501E-D0C9-4943-9400-45813D154D37}" dt="2022-07-25T03:18:32.950" v="643" actId="1076"/>
          <ac:spMkLst>
            <pc:docMk/>
            <pc:sldMk cId="2921199851" sldId="4766"/>
            <ac:spMk id="7" creationId="{7223D908-F08E-4A47-952C-D665FE0DABA4}"/>
          </ac:spMkLst>
        </pc:spChg>
        <pc:picChg chg="del">
          <ac:chgData name="Andrés Godoy" userId="162b17a5-7794-4226-a867-8f0f926ab59d" providerId="ADAL" clId="{2B44501E-D0C9-4943-9400-45813D154D37}" dt="2022-07-25T03:10:04.750" v="288" actId="478"/>
          <ac:picMkLst>
            <pc:docMk/>
            <pc:sldMk cId="2921199851" sldId="4766"/>
            <ac:picMk id="3" creationId="{ECFB1375-54A4-4370-8B8E-3C4C285932B9}"/>
          </ac:picMkLst>
        </pc:picChg>
      </pc:sldChg>
      <pc:sldChg chg="addSp delSp modSp new mod ord">
        <pc:chgData name="Andrés Godoy" userId="162b17a5-7794-4226-a867-8f0f926ab59d" providerId="ADAL" clId="{2B44501E-D0C9-4943-9400-45813D154D37}" dt="2022-07-25T03:34:57.031" v="716" actId="403"/>
        <pc:sldMkLst>
          <pc:docMk/>
          <pc:sldMk cId="876082673" sldId="4767"/>
        </pc:sldMkLst>
        <pc:spChg chg="del mod">
          <ac:chgData name="Andrés Godoy" userId="162b17a5-7794-4226-a867-8f0f926ab59d" providerId="ADAL" clId="{2B44501E-D0C9-4943-9400-45813D154D37}" dt="2022-07-25T03:15:28.931" v="563" actId="478"/>
          <ac:spMkLst>
            <pc:docMk/>
            <pc:sldMk cId="876082673" sldId="4767"/>
            <ac:spMk id="2" creationId="{31FB7F83-2426-4D1A-9209-D058A046BBE7}"/>
          </ac:spMkLst>
        </pc:spChg>
        <pc:spChg chg="add mod">
          <ac:chgData name="Andrés Godoy" userId="162b17a5-7794-4226-a867-8f0f926ab59d" providerId="ADAL" clId="{2B44501E-D0C9-4943-9400-45813D154D37}" dt="2022-07-25T03:34:57.031" v="716" actId="403"/>
          <ac:spMkLst>
            <pc:docMk/>
            <pc:sldMk cId="876082673" sldId="4767"/>
            <ac:spMk id="4" creationId="{D3E71880-879E-4039-AB86-D1EB8D3CCB83}"/>
          </ac:spMkLst>
        </pc:spChg>
        <pc:spChg chg="add mod">
          <ac:chgData name="Andrés Godoy" userId="162b17a5-7794-4226-a867-8f0f926ab59d" providerId="ADAL" clId="{2B44501E-D0C9-4943-9400-45813D154D37}" dt="2022-07-25T03:16:12.193" v="564" actId="1076"/>
          <ac:spMkLst>
            <pc:docMk/>
            <pc:sldMk cId="876082673" sldId="4767"/>
            <ac:spMk id="5" creationId="{852F08DD-2DE8-470D-A161-D7C622C58A2F}"/>
          </ac:spMkLst>
        </pc:spChg>
        <pc:picChg chg="add mod">
          <ac:chgData name="Andrés Godoy" userId="162b17a5-7794-4226-a867-8f0f926ab59d" providerId="ADAL" clId="{2B44501E-D0C9-4943-9400-45813D154D37}" dt="2022-07-25T03:15:22.795" v="561" actId="1076"/>
          <ac:picMkLst>
            <pc:docMk/>
            <pc:sldMk cId="876082673" sldId="4767"/>
            <ac:picMk id="5122" creationId="{D688D197-C764-44E2-93AE-57B208C6061F}"/>
          </ac:picMkLst>
        </pc:picChg>
      </pc:sldChg>
      <pc:sldChg chg="modSp add mod">
        <pc:chgData name="Andrés Godoy" userId="162b17a5-7794-4226-a867-8f0f926ab59d" providerId="ADAL" clId="{2B44501E-D0C9-4943-9400-45813D154D37}" dt="2022-07-25T03:14:36.250" v="487" actId="1076"/>
        <pc:sldMkLst>
          <pc:docMk/>
          <pc:sldMk cId="3162625596" sldId="4768"/>
        </pc:sldMkLst>
        <pc:spChg chg="mod">
          <ac:chgData name="Andrés Godoy" userId="162b17a5-7794-4226-a867-8f0f926ab59d" providerId="ADAL" clId="{2B44501E-D0C9-4943-9400-45813D154D37}" dt="2022-07-25T03:14:36.250" v="487" actId="1076"/>
          <ac:spMkLst>
            <pc:docMk/>
            <pc:sldMk cId="3162625596" sldId="4768"/>
            <ac:spMk id="4" creationId="{1B138898-22CE-4F3F-AFB0-C6F039E02B1D}"/>
          </ac:spMkLst>
        </pc:spChg>
        <pc:spChg chg="mod">
          <ac:chgData name="Andrés Godoy" userId="162b17a5-7794-4226-a867-8f0f926ab59d" providerId="ADAL" clId="{2B44501E-D0C9-4943-9400-45813D154D37}" dt="2022-07-25T03:13:48.561" v="448" actId="20577"/>
          <ac:spMkLst>
            <pc:docMk/>
            <pc:sldMk cId="3162625596" sldId="4768"/>
            <ac:spMk id="7" creationId="{7223D908-F08E-4A47-952C-D665FE0DABA4}"/>
          </ac:spMkLst>
        </pc:spChg>
      </pc:sldChg>
      <pc:sldChg chg="addSp delSp modSp new mod">
        <pc:chgData name="Andrés Godoy" userId="162b17a5-7794-4226-a867-8f0f926ab59d" providerId="ADAL" clId="{2B44501E-D0C9-4943-9400-45813D154D37}" dt="2022-07-25T03:17:57.817" v="637" actId="478"/>
        <pc:sldMkLst>
          <pc:docMk/>
          <pc:sldMk cId="1611955420" sldId="4769"/>
        </pc:sldMkLst>
        <pc:spChg chg="del">
          <ac:chgData name="Andrés Godoy" userId="162b17a5-7794-4226-a867-8f0f926ab59d" providerId="ADAL" clId="{2B44501E-D0C9-4943-9400-45813D154D37}" dt="2022-07-25T03:17:57.817" v="637" actId="478"/>
          <ac:spMkLst>
            <pc:docMk/>
            <pc:sldMk cId="1611955420" sldId="4769"/>
            <ac:spMk id="2" creationId="{DA398C41-942E-43DB-8D03-31E5C0FAB71C}"/>
          </ac:spMkLst>
        </pc:spChg>
        <pc:spChg chg="add mod">
          <ac:chgData name="Andrés Godoy" userId="162b17a5-7794-4226-a867-8f0f926ab59d" providerId="ADAL" clId="{2B44501E-D0C9-4943-9400-45813D154D37}" dt="2022-07-25T03:17:53.524" v="636" actId="404"/>
          <ac:spMkLst>
            <pc:docMk/>
            <pc:sldMk cId="1611955420" sldId="4769"/>
            <ac:spMk id="9" creationId="{35A93ACB-E1C2-4A38-B669-06DF7C9F07EB}"/>
          </ac:spMkLst>
        </pc:spChg>
        <pc:picChg chg="add mod">
          <ac:chgData name="Andrés Godoy" userId="162b17a5-7794-4226-a867-8f0f926ab59d" providerId="ADAL" clId="{2B44501E-D0C9-4943-9400-45813D154D37}" dt="2022-07-25T03:17:25.510" v="573" actId="1076"/>
          <ac:picMkLst>
            <pc:docMk/>
            <pc:sldMk cId="1611955420" sldId="4769"/>
            <ac:picMk id="5" creationId="{4F93DA30-151B-42B8-9925-1CACBDF0F74C}"/>
          </ac:picMkLst>
        </pc:picChg>
        <pc:picChg chg="add del">
          <ac:chgData name="Andrés Godoy" userId="162b17a5-7794-4226-a867-8f0f926ab59d" providerId="ADAL" clId="{2B44501E-D0C9-4943-9400-45813D154D37}" dt="2022-07-25T03:16:54.015" v="567"/>
          <ac:picMkLst>
            <pc:docMk/>
            <pc:sldMk cId="1611955420" sldId="4769"/>
            <ac:picMk id="7170" creationId="{CBFDDF3B-34DD-4A26-9E38-4598E9F89494}"/>
          </ac:picMkLst>
        </pc:picChg>
        <pc:picChg chg="add del">
          <ac:chgData name="Andrés Godoy" userId="162b17a5-7794-4226-a867-8f0f926ab59d" providerId="ADAL" clId="{2B44501E-D0C9-4943-9400-45813D154D37}" dt="2022-07-25T03:17:03.609" v="569"/>
          <ac:picMkLst>
            <pc:docMk/>
            <pc:sldMk cId="1611955420" sldId="4769"/>
            <ac:picMk id="7172" creationId="{9B6DA14D-4280-4732-BD48-B071137B7BC9}"/>
          </ac:picMkLst>
        </pc:picChg>
        <pc:picChg chg="add del">
          <ac:chgData name="Andrés Godoy" userId="162b17a5-7794-4226-a867-8f0f926ab59d" providerId="ADAL" clId="{2B44501E-D0C9-4943-9400-45813D154D37}" dt="2022-07-25T03:17:20.169" v="571" actId="478"/>
          <ac:picMkLst>
            <pc:docMk/>
            <pc:sldMk cId="1611955420" sldId="4769"/>
            <ac:picMk id="7174" creationId="{53895AC2-8742-415D-8E58-F232E4EFDD3E}"/>
          </ac:picMkLst>
        </pc:picChg>
      </pc:sldChg>
      <pc:sldChg chg="addSp delSp modSp new">
        <pc:chgData name="Andrés Godoy" userId="162b17a5-7794-4226-a867-8f0f926ab59d" providerId="ADAL" clId="{2B44501E-D0C9-4943-9400-45813D154D37}" dt="2022-07-25T03:19:48.430" v="649" actId="1076"/>
        <pc:sldMkLst>
          <pc:docMk/>
          <pc:sldMk cId="3751051302" sldId="4770"/>
        </pc:sldMkLst>
        <pc:spChg chg="add del mod">
          <ac:chgData name="Andrés Godoy" userId="162b17a5-7794-4226-a867-8f0f926ab59d" providerId="ADAL" clId="{2B44501E-D0C9-4943-9400-45813D154D37}" dt="2022-07-25T03:19:37.860" v="646"/>
          <ac:spMkLst>
            <pc:docMk/>
            <pc:sldMk cId="3751051302" sldId="4770"/>
            <ac:spMk id="4" creationId="{1D8A151F-A352-49B1-AE09-FE9684DF09B2}"/>
          </ac:spMkLst>
        </pc:spChg>
        <pc:picChg chg="add mod">
          <ac:chgData name="Andrés Godoy" userId="162b17a5-7794-4226-a867-8f0f926ab59d" providerId="ADAL" clId="{2B44501E-D0C9-4943-9400-45813D154D37}" dt="2022-07-25T03:19:48.430" v="649" actId="1076"/>
          <ac:picMkLst>
            <pc:docMk/>
            <pc:sldMk cId="3751051302" sldId="4770"/>
            <ac:picMk id="9218" creationId="{663EDE12-545E-4791-8FD2-E2D037B13B41}"/>
          </ac:picMkLst>
        </pc:picChg>
      </pc:sldChg>
      <pc:sldChg chg="addSp delSp modSp new mod setBg">
        <pc:chgData name="Andrés Godoy" userId="162b17a5-7794-4226-a867-8f0f926ab59d" providerId="ADAL" clId="{2B44501E-D0C9-4943-9400-45813D154D37}" dt="2022-07-25T03:22:29.629" v="700" actId="1076"/>
        <pc:sldMkLst>
          <pc:docMk/>
          <pc:sldMk cId="1532320055" sldId="4771"/>
        </pc:sldMkLst>
        <pc:spChg chg="del">
          <ac:chgData name="Andrés Godoy" userId="162b17a5-7794-4226-a867-8f0f926ab59d" providerId="ADAL" clId="{2B44501E-D0C9-4943-9400-45813D154D37}" dt="2022-07-25T03:21:38.523" v="657" actId="478"/>
          <ac:spMkLst>
            <pc:docMk/>
            <pc:sldMk cId="1532320055" sldId="4771"/>
            <ac:spMk id="2" creationId="{594BCD30-E48B-4F0C-8F90-1F47203D7F2F}"/>
          </ac:spMkLst>
        </pc:spChg>
        <pc:spChg chg="del">
          <ac:chgData name="Andrés Godoy" userId="162b17a5-7794-4226-a867-8f0f926ab59d" providerId="ADAL" clId="{2B44501E-D0C9-4943-9400-45813D154D37}" dt="2022-07-25T03:21:41.661" v="658" actId="478"/>
          <ac:spMkLst>
            <pc:docMk/>
            <pc:sldMk cId="1532320055" sldId="4771"/>
            <ac:spMk id="3" creationId="{5BC58F40-A555-4602-B6BC-BC2B09B06D6D}"/>
          </ac:spMkLst>
        </pc:spChg>
        <pc:spChg chg="add mod">
          <ac:chgData name="Andrés Godoy" userId="162b17a5-7794-4226-a867-8f0f926ab59d" providerId="ADAL" clId="{2B44501E-D0C9-4943-9400-45813D154D37}" dt="2022-07-25T03:22:29.629" v="700" actId="1076"/>
          <ac:spMkLst>
            <pc:docMk/>
            <pc:sldMk cId="1532320055" sldId="4771"/>
            <ac:spMk id="10" creationId="{80CCDF01-5320-4635-BC75-6EF08BFD5E56}"/>
          </ac:spMkLst>
        </pc:spChg>
        <pc:spChg chg="add">
          <ac:chgData name="Andrés Godoy" userId="162b17a5-7794-4226-a867-8f0f926ab59d" providerId="ADAL" clId="{2B44501E-D0C9-4943-9400-45813D154D37}" dt="2022-07-25T03:21:45.795" v="659" actId="26606"/>
          <ac:spMkLst>
            <pc:docMk/>
            <pc:sldMk cId="1532320055" sldId="4771"/>
            <ac:spMk id="10249" creationId="{A9F529C3-C941-49FD-8C67-82F134F64BDB}"/>
          </ac:spMkLst>
        </pc:spChg>
        <pc:spChg chg="add">
          <ac:chgData name="Andrés Godoy" userId="162b17a5-7794-4226-a867-8f0f926ab59d" providerId="ADAL" clId="{2B44501E-D0C9-4943-9400-45813D154D37}" dt="2022-07-25T03:21:45.795" v="659" actId="26606"/>
          <ac:spMkLst>
            <pc:docMk/>
            <pc:sldMk cId="1532320055" sldId="4771"/>
            <ac:spMk id="10251" creationId="{20586029-32A0-47E5-9AEC-AE3ABA6B94D0}"/>
          </ac:spMkLst>
        </pc:spChg>
        <pc:picChg chg="add mod ord">
          <ac:chgData name="Andrés Godoy" userId="162b17a5-7794-4226-a867-8f0f926ab59d" providerId="ADAL" clId="{2B44501E-D0C9-4943-9400-45813D154D37}" dt="2022-07-25T03:21:57.391" v="664" actId="1076"/>
          <ac:picMkLst>
            <pc:docMk/>
            <pc:sldMk cId="1532320055" sldId="4771"/>
            <ac:picMk id="10242" creationId="{BF65A69D-B34B-45CE-9820-4E5226B053C5}"/>
          </ac:picMkLst>
        </pc:picChg>
        <pc:picChg chg="add mod">
          <ac:chgData name="Andrés Godoy" userId="162b17a5-7794-4226-a867-8f0f926ab59d" providerId="ADAL" clId="{2B44501E-D0C9-4943-9400-45813D154D37}" dt="2022-07-25T03:21:53.671" v="662" actId="1076"/>
          <ac:picMkLst>
            <pc:docMk/>
            <pc:sldMk cId="1532320055" sldId="4771"/>
            <ac:picMk id="10244" creationId="{E554A5E0-83C0-477F-B32A-4314A34E2262}"/>
          </ac:picMkLst>
        </pc:picChg>
        <pc:picChg chg="add del">
          <ac:chgData name="Andrés Godoy" userId="162b17a5-7794-4226-a867-8f0f926ab59d" providerId="ADAL" clId="{2B44501E-D0C9-4943-9400-45813D154D37}" dt="2022-07-25T03:22:07.406" v="666"/>
          <ac:picMkLst>
            <pc:docMk/>
            <pc:sldMk cId="1532320055" sldId="4771"/>
            <ac:picMk id="10246" creationId="{893AD9DD-3B92-481D-83F0-426705188289}"/>
          </ac:picMkLst>
        </pc:picChg>
        <pc:cxnChg chg="add">
          <ac:chgData name="Andrés Godoy" userId="162b17a5-7794-4226-a867-8f0f926ab59d" providerId="ADAL" clId="{2B44501E-D0C9-4943-9400-45813D154D37}" dt="2022-07-25T03:21:45.795" v="659" actId="26606"/>
          <ac:cxnSpMkLst>
            <pc:docMk/>
            <pc:sldMk cId="1532320055" sldId="4771"/>
            <ac:cxnSpMk id="10253" creationId="{8C730EAB-A532-4295-A302-FB4B90DB9F5E}"/>
          </ac:cxnSpMkLst>
        </pc:cxnChg>
      </pc:sldChg>
      <pc:sldChg chg="addSp new mod">
        <pc:chgData name="Andrés Godoy" userId="162b17a5-7794-4226-a867-8f0f926ab59d" providerId="ADAL" clId="{2B44501E-D0C9-4943-9400-45813D154D37}" dt="2022-07-25T03:23:29.079" v="702" actId="22"/>
        <pc:sldMkLst>
          <pc:docMk/>
          <pc:sldMk cId="4135682180" sldId="4772"/>
        </pc:sldMkLst>
        <pc:picChg chg="add">
          <ac:chgData name="Andrés Godoy" userId="162b17a5-7794-4226-a867-8f0f926ab59d" providerId="ADAL" clId="{2B44501E-D0C9-4943-9400-45813D154D37}" dt="2022-07-25T03:23:29.079" v="702" actId="22"/>
          <ac:picMkLst>
            <pc:docMk/>
            <pc:sldMk cId="4135682180" sldId="4772"/>
            <ac:picMk id="5" creationId="{511E28FA-0856-42AC-ACCF-431A59819C55}"/>
          </ac:picMkLst>
        </pc:picChg>
      </pc:sldChg>
      <pc:sldChg chg="addSp delSp new mod">
        <pc:chgData name="Andrés Godoy" userId="162b17a5-7794-4226-a867-8f0f926ab59d" providerId="ADAL" clId="{2B44501E-D0C9-4943-9400-45813D154D37}" dt="2022-07-25T03:25:06.774" v="706"/>
        <pc:sldMkLst>
          <pc:docMk/>
          <pc:sldMk cId="1985057174" sldId="4773"/>
        </pc:sldMkLst>
        <pc:picChg chg="add del">
          <ac:chgData name="Andrés Godoy" userId="162b17a5-7794-4226-a867-8f0f926ab59d" providerId="ADAL" clId="{2B44501E-D0C9-4943-9400-45813D154D37}" dt="2022-07-25T03:25:00.541" v="705" actId="478"/>
          <ac:picMkLst>
            <pc:docMk/>
            <pc:sldMk cId="1985057174" sldId="4773"/>
            <ac:picMk id="5" creationId="{A322A119-93A2-4861-A6F8-4D9D7D7B13B5}"/>
          </ac:picMkLst>
        </pc:picChg>
        <pc:picChg chg="add">
          <ac:chgData name="Andrés Godoy" userId="162b17a5-7794-4226-a867-8f0f926ab59d" providerId="ADAL" clId="{2B44501E-D0C9-4943-9400-45813D154D37}" dt="2022-07-25T03:25:06.774" v="706"/>
          <ac:picMkLst>
            <pc:docMk/>
            <pc:sldMk cId="1985057174" sldId="4773"/>
            <ac:picMk id="11266" creationId="{FD2FED2F-46C4-40C2-8119-CB72C53BE2A0}"/>
          </ac:picMkLst>
        </pc:picChg>
      </pc:sldChg>
      <pc:sldChg chg="modSp new del mod">
        <pc:chgData name="Andrés Godoy" userId="162b17a5-7794-4226-a867-8f0f926ab59d" providerId="ADAL" clId="{2B44501E-D0C9-4943-9400-45813D154D37}" dt="2022-07-25T05:58:21.742" v="850" actId="47"/>
        <pc:sldMkLst>
          <pc:docMk/>
          <pc:sldMk cId="2944617668" sldId="4774"/>
        </pc:sldMkLst>
        <pc:spChg chg="mod">
          <ac:chgData name="Andrés Godoy" userId="162b17a5-7794-4226-a867-8f0f926ab59d" providerId="ADAL" clId="{2B44501E-D0C9-4943-9400-45813D154D37}" dt="2022-07-25T05:52:54.810" v="720" actId="27636"/>
          <ac:spMkLst>
            <pc:docMk/>
            <pc:sldMk cId="2944617668" sldId="4774"/>
            <ac:spMk id="2" creationId="{21791B49-6569-4ACC-AB8C-EF6E0941EC1F}"/>
          </ac:spMkLst>
        </pc:spChg>
      </pc:sldChg>
      <pc:sldChg chg="addSp delSp modSp add mod">
        <pc:chgData name="Andrés Godoy" userId="162b17a5-7794-4226-a867-8f0f926ab59d" providerId="ADAL" clId="{2B44501E-D0C9-4943-9400-45813D154D37}" dt="2022-07-25T05:55:28.262" v="824" actId="1076"/>
        <pc:sldMkLst>
          <pc:docMk/>
          <pc:sldMk cId="2586940072" sldId="4775"/>
        </pc:sldMkLst>
        <pc:spChg chg="mod">
          <ac:chgData name="Andrés Godoy" userId="162b17a5-7794-4226-a867-8f0f926ab59d" providerId="ADAL" clId="{2B44501E-D0C9-4943-9400-45813D154D37}" dt="2022-07-25T05:55:28.262" v="824" actId="1076"/>
          <ac:spMkLst>
            <pc:docMk/>
            <pc:sldMk cId="2586940072" sldId="4775"/>
            <ac:spMk id="7" creationId="{7223D908-F08E-4A47-952C-D665FE0DABA4}"/>
          </ac:spMkLst>
        </pc:spChg>
        <pc:picChg chg="del">
          <ac:chgData name="Andrés Godoy" userId="162b17a5-7794-4226-a867-8f0f926ab59d" providerId="ADAL" clId="{2B44501E-D0C9-4943-9400-45813D154D37}" dt="2022-07-25T05:53:42.563" v="810" actId="478"/>
          <ac:picMkLst>
            <pc:docMk/>
            <pc:sldMk cId="2586940072" sldId="4775"/>
            <ac:picMk id="1026" creationId="{E1F29F41-8114-4E10-BF7E-FA242FCD66C0}"/>
          </ac:picMkLst>
        </pc:picChg>
        <pc:picChg chg="add del">
          <ac:chgData name="Andrés Godoy" userId="162b17a5-7794-4226-a867-8f0f926ab59d" providerId="ADAL" clId="{2B44501E-D0C9-4943-9400-45813D154D37}" dt="2022-07-25T05:55:13.980" v="818"/>
          <ac:picMkLst>
            <pc:docMk/>
            <pc:sldMk cId="2586940072" sldId="4775"/>
            <ac:picMk id="12290" creationId="{55C97F5E-8FB5-4417-A535-C94796F7BE16}"/>
          </ac:picMkLst>
        </pc:picChg>
        <pc:picChg chg="add mod">
          <ac:chgData name="Andrés Godoy" userId="162b17a5-7794-4226-a867-8f0f926ab59d" providerId="ADAL" clId="{2B44501E-D0C9-4943-9400-45813D154D37}" dt="2022-07-25T05:55:23.747" v="823" actId="1076"/>
          <ac:picMkLst>
            <pc:docMk/>
            <pc:sldMk cId="2586940072" sldId="4775"/>
            <ac:picMk id="12292" creationId="{ED941C34-5FD4-4F46-A837-2E005D64DE6D}"/>
          </ac:picMkLst>
        </pc:picChg>
      </pc:sldChg>
      <pc:sldChg chg="modSp add mod">
        <pc:chgData name="Andrés Godoy" userId="162b17a5-7794-4226-a867-8f0f926ab59d" providerId="ADAL" clId="{2B44501E-D0C9-4943-9400-45813D154D37}" dt="2022-07-25T05:58:18.347" v="849" actId="1076"/>
        <pc:sldMkLst>
          <pc:docMk/>
          <pc:sldMk cId="669073278" sldId="4776"/>
        </pc:sldMkLst>
        <pc:spChg chg="mod">
          <ac:chgData name="Andrés Godoy" userId="162b17a5-7794-4226-a867-8f0f926ab59d" providerId="ADAL" clId="{2B44501E-D0C9-4943-9400-45813D154D37}" dt="2022-07-25T05:58:18.347" v="849" actId="1076"/>
          <ac:spMkLst>
            <pc:docMk/>
            <pc:sldMk cId="669073278" sldId="4776"/>
            <ac:spMk id="4" creationId="{1B138898-22CE-4F3F-AFB0-C6F039E02B1D}"/>
          </ac:spMkLst>
        </pc:spChg>
        <pc:spChg chg="mod">
          <ac:chgData name="Andrés Godoy" userId="162b17a5-7794-4226-a867-8f0f926ab59d" providerId="ADAL" clId="{2B44501E-D0C9-4943-9400-45813D154D37}" dt="2022-07-25T05:57:48.893" v="836" actId="20577"/>
          <ac:spMkLst>
            <pc:docMk/>
            <pc:sldMk cId="669073278" sldId="4776"/>
            <ac:spMk id="7" creationId="{7223D908-F08E-4A47-952C-D665FE0DABA4}"/>
          </ac:spMkLst>
        </pc:spChg>
      </pc:sldChg>
      <pc:sldChg chg="addSp new mod">
        <pc:chgData name="Andrés Godoy" userId="162b17a5-7794-4226-a867-8f0f926ab59d" providerId="ADAL" clId="{2B44501E-D0C9-4943-9400-45813D154D37}" dt="2022-07-25T06:01:42.447" v="855" actId="22"/>
        <pc:sldMkLst>
          <pc:docMk/>
          <pc:sldMk cId="629896516" sldId="4777"/>
        </pc:sldMkLst>
        <pc:picChg chg="add">
          <ac:chgData name="Andrés Godoy" userId="162b17a5-7794-4226-a867-8f0f926ab59d" providerId="ADAL" clId="{2B44501E-D0C9-4943-9400-45813D154D37}" dt="2022-07-25T06:01:42.447" v="855" actId="22"/>
          <ac:picMkLst>
            <pc:docMk/>
            <pc:sldMk cId="629896516" sldId="4777"/>
            <ac:picMk id="5" creationId="{A6BA66BE-DC59-4F91-AB9F-95369BF5A556}"/>
          </ac:picMkLst>
        </pc:picChg>
      </pc:sldChg>
      <pc:sldChg chg="addSp delSp modSp new mod">
        <pc:chgData name="Andrés Godoy" userId="162b17a5-7794-4226-a867-8f0f926ab59d" providerId="ADAL" clId="{2B44501E-D0C9-4943-9400-45813D154D37}" dt="2022-07-25T06:04:00.838" v="891" actId="20577"/>
        <pc:sldMkLst>
          <pc:docMk/>
          <pc:sldMk cId="730706869" sldId="4778"/>
        </pc:sldMkLst>
        <pc:spChg chg="del">
          <ac:chgData name="Andrés Godoy" userId="162b17a5-7794-4226-a867-8f0f926ab59d" providerId="ADAL" clId="{2B44501E-D0C9-4943-9400-45813D154D37}" dt="2022-07-25T06:03:48.183" v="862" actId="478"/>
          <ac:spMkLst>
            <pc:docMk/>
            <pc:sldMk cId="730706869" sldId="4778"/>
            <ac:spMk id="2" creationId="{723C081D-919F-417F-853D-10F49F032AE7}"/>
          </ac:spMkLst>
        </pc:spChg>
        <pc:spChg chg="add mod">
          <ac:chgData name="Andrés Godoy" userId="162b17a5-7794-4226-a867-8f0f926ab59d" providerId="ADAL" clId="{2B44501E-D0C9-4943-9400-45813D154D37}" dt="2022-07-25T06:04:00.838" v="891" actId="20577"/>
          <ac:spMkLst>
            <pc:docMk/>
            <pc:sldMk cId="730706869" sldId="4778"/>
            <ac:spMk id="5" creationId="{EC4D156E-6545-424C-857D-676C7D913290}"/>
          </ac:spMkLst>
        </pc:spChg>
        <pc:picChg chg="add mod">
          <ac:chgData name="Andrés Godoy" userId="162b17a5-7794-4226-a867-8f0f926ab59d" providerId="ADAL" clId="{2B44501E-D0C9-4943-9400-45813D154D37}" dt="2022-07-25T06:03:38.730" v="860" actId="1076"/>
          <ac:picMkLst>
            <pc:docMk/>
            <pc:sldMk cId="730706869" sldId="4778"/>
            <ac:picMk id="13314" creationId="{B951557A-288E-432B-B991-5A5C11C76877}"/>
          </ac:picMkLst>
        </pc:picChg>
      </pc:sldChg>
      <pc:sldChg chg="addSp delSp new del mod">
        <pc:chgData name="Andrés Godoy" userId="162b17a5-7794-4226-a867-8f0f926ab59d" providerId="ADAL" clId="{2B44501E-D0C9-4943-9400-45813D154D37}" dt="2022-07-25T06:01:44.838" v="856" actId="47"/>
        <pc:sldMkLst>
          <pc:docMk/>
          <pc:sldMk cId="1067598498" sldId="4778"/>
        </pc:sldMkLst>
        <pc:picChg chg="add del">
          <ac:chgData name="Andrés Godoy" userId="162b17a5-7794-4226-a867-8f0f926ab59d" providerId="ADAL" clId="{2B44501E-D0C9-4943-9400-45813D154D37}" dt="2022-07-25T06:01:38.858" v="854" actId="22"/>
          <ac:picMkLst>
            <pc:docMk/>
            <pc:sldMk cId="1067598498" sldId="4778"/>
            <ac:picMk id="5" creationId="{543BC3F3-1DB4-4752-8074-E873D9B35EDF}"/>
          </ac:picMkLst>
        </pc:picChg>
      </pc:sldChg>
      <pc:sldChg chg="addSp new">
        <pc:chgData name="Andrés Godoy" userId="162b17a5-7794-4226-a867-8f0f926ab59d" providerId="ADAL" clId="{2B44501E-D0C9-4943-9400-45813D154D37}" dt="2022-07-25T06:06:22.962" v="893"/>
        <pc:sldMkLst>
          <pc:docMk/>
          <pc:sldMk cId="3310831216" sldId="4779"/>
        </pc:sldMkLst>
        <pc:picChg chg="add">
          <ac:chgData name="Andrés Godoy" userId="162b17a5-7794-4226-a867-8f0f926ab59d" providerId="ADAL" clId="{2B44501E-D0C9-4943-9400-45813D154D37}" dt="2022-07-25T06:06:22.962" v="893"/>
          <ac:picMkLst>
            <pc:docMk/>
            <pc:sldMk cId="3310831216" sldId="4779"/>
            <ac:picMk id="15362" creationId="{1A00F50D-8F18-4F73-9066-3C516D87879C}"/>
          </ac:picMkLst>
        </pc:picChg>
      </pc:sldChg>
    </pc:docChg>
  </pc:docChgLst>
  <pc:docChgLst>
    <pc:chgData name="Andrés Godoy" userId="162b17a5-7794-4226-a867-8f0f926ab59d" providerId="ADAL" clId="{5012A4CD-5D48-4EBB-A2E0-B2CD8F7EA8A1}"/>
    <pc:docChg chg="undo redo custSel addSld delSld modSld sldOrd">
      <pc:chgData name="Andrés Godoy" userId="162b17a5-7794-4226-a867-8f0f926ab59d" providerId="ADAL" clId="{5012A4CD-5D48-4EBB-A2E0-B2CD8F7EA8A1}" dt="2022-07-19T12:59:18.612" v="1883" actId="47"/>
      <pc:docMkLst>
        <pc:docMk/>
      </pc:docMkLst>
      <pc:sldChg chg="addSp delSp modSp mod">
        <pc:chgData name="Andrés Godoy" userId="162b17a5-7794-4226-a867-8f0f926ab59d" providerId="ADAL" clId="{5012A4CD-5D48-4EBB-A2E0-B2CD8F7EA8A1}" dt="2022-07-18T05:54:13.375" v="604" actId="1076"/>
        <pc:sldMkLst>
          <pc:docMk/>
          <pc:sldMk cId="2151827255" sldId="256"/>
        </pc:sldMkLst>
        <pc:spChg chg="mod">
          <ac:chgData name="Andrés Godoy" userId="162b17a5-7794-4226-a867-8f0f926ab59d" providerId="ADAL" clId="{5012A4CD-5D48-4EBB-A2E0-B2CD8F7EA8A1}" dt="2022-07-18T05:54:13.375" v="604" actId="1076"/>
          <ac:spMkLst>
            <pc:docMk/>
            <pc:sldMk cId="2151827255" sldId="256"/>
            <ac:spMk id="2" creationId="{B9366D11-A838-49FB-9991-24D12935D128}"/>
          </ac:spMkLst>
        </pc:spChg>
        <pc:spChg chg="del mod">
          <ac:chgData name="Andrés Godoy" userId="162b17a5-7794-4226-a867-8f0f926ab59d" providerId="ADAL" clId="{5012A4CD-5D48-4EBB-A2E0-B2CD8F7EA8A1}" dt="2022-07-18T05:40:06.277" v="380" actId="478"/>
          <ac:spMkLst>
            <pc:docMk/>
            <pc:sldMk cId="2151827255" sldId="256"/>
            <ac:spMk id="3" creationId="{2B09EF6D-A701-4832-8706-93E8101A5225}"/>
          </ac:spMkLst>
        </pc:spChg>
        <pc:spChg chg="add del mod">
          <ac:chgData name="Andrés Godoy" userId="162b17a5-7794-4226-a867-8f0f926ab59d" providerId="ADAL" clId="{5012A4CD-5D48-4EBB-A2E0-B2CD8F7EA8A1}" dt="2022-07-18T05:40:08.709" v="381" actId="478"/>
          <ac:spMkLst>
            <pc:docMk/>
            <pc:sldMk cId="2151827255" sldId="256"/>
            <ac:spMk id="5" creationId="{E661BAFA-2A22-4AE9-B890-1ECC9F5211FC}"/>
          </ac:spMkLst>
        </pc:spChg>
      </pc:sldChg>
      <pc:sldChg chg="del">
        <pc:chgData name="Andrés Godoy" userId="162b17a5-7794-4226-a867-8f0f926ab59d" providerId="ADAL" clId="{5012A4CD-5D48-4EBB-A2E0-B2CD8F7EA8A1}" dt="2022-07-18T05:52:23.126" v="577" actId="47"/>
        <pc:sldMkLst>
          <pc:docMk/>
          <pc:sldMk cId="4293425432" sldId="257"/>
        </pc:sldMkLst>
      </pc:sldChg>
      <pc:sldChg chg="del">
        <pc:chgData name="Andrés Godoy" userId="162b17a5-7794-4226-a867-8f0f926ab59d" providerId="ADAL" clId="{5012A4CD-5D48-4EBB-A2E0-B2CD8F7EA8A1}" dt="2022-07-18T05:52:23.126" v="577" actId="47"/>
        <pc:sldMkLst>
          <pc:docMk/>
          <pc:sldMk cId="1579985400" sldId="258"/>
        </pc:sldMkLst>
      </pc:sldChg>
      <pc:sldChg chg="modSp mod ord">
        <pc:chgData name="Andrés Godoy" userId="162b17a5-7794-4226-a867-8f0f926ab59d" providerId="ADAL" clId="{5012A4CD-5D48-4EBB-A2E0-B2CD8F7EA8A1}" dt="2022-07-18T06:14:39.350" v="1499"/>
        <pc:sldMkLst>
          <pc:docMk/>
          <pc:sldMk cId="969675714" sldId="259"/>
        </pc:sldMkLst>
        <pc:spChg chg="mod">
          <ac:chgData name="Andrés Godoy" userId="162b17a5-7794-4226-a867-8f0f926ab59d" providerId="ADAL" clId="{5012A4CD-5D48-4EBB-A2E0-B2CD8F7EA8A1}" dt="2022-07-18T05:53:52.895" v="603" actId="403"/>
          <ac:spMkLst>
            <pc:docMk/>
            <pc:sldMk cId="969675714" sldId="259"/>
            <ac:spMk id="25" creationId="{23281FC9-8A56-489D-B857-3C750CF99D1A}"/>
          </ac:spMkLst>
        </pc:spChg>
      </pc:sldChg>
      <pc:sldChg chg="del">
        <pc:chgData name="Andrés Godoy" userId="162b17a5-7794-4226-a867-8f0f926ab59d" providerId="ADAL" clId="{5012A4CD-5D48-4EBB-A2E0-B2CD8F7EA8A1}" dt="2022-07-18T05:52:23.126" v="577" actId="47"/>
        <pc:sldMkLst>
          <pc:docMk/>
          <pc:sldMk cId="1943256263" sldId="260"/>
        </pc:sldMkLst>
      </pc:sldChg>
      <pc:sldChg chg="del">
        <pc:chgData name="Andrés Godoy" userId="162b17a5-7794-4226-a867-8f0f926ab59d" providerId="ADAL" clId="{5012A4CD-5D48-4EBB-A2E0-B2CD8F7EA8A1}" dt="2022-07-18T05:52:23.126" v="577" actId="47"/>
        <pc:sldMkLst>
          <pc:docMk/>
          <pc:sldMk cId="4033832438" sldId="4058"/>
        </pc:sldMkLst>
      </pc:sldChg>
      <pc:sldChg chg="delSp modSp mod ord">
        <pc:chgData name="Andrés Godoy" userId="162b17a5-7794-4226-a867-8f0f926ab59d" providerId="ADAL" clId="{5012A4CD-5D48-4EBB-A2E0-B2CD8F7EA8A1}" dt="2022-07-18T05:06:22.840" v="159"/>
        <pc:sldMkLst>
          <pc:docMk/>
          <pc:sldMk cId="616199878" sldId="4324"/>
        </pc:sldMkLst>
        <pc:spChg chg="del mod">
          <ac:chgData name="Andrés Godoy" userId="162b17a5-7794-4226-a867-8f0f926ab59d" providerId="ADAL" clId="{5012A4CD-5D48-4EBB-A2E0-B2CD8F7EA8A1}" dt="2022-07-18T03:10:03.547" v="46" actId="478"/>
          <ac:spMkLst>
            <pc:docMk/>
            <pc:sldMk cId="616199878" sldId="4324"/>
            <ac:spMk id="6" creationId="{5F44EF2A-BBC6-4D41-891A-2434A96C2752}"/>
          </ac:spMkLst>
        </pc:spChg>
        <pc:spChg chg="mod">
          <ac:chgData name="Andrés Godoy" userId="162b17a5-7794-4226-a867-8f0f926ab59d" providerId="ADAL" clId="{5012A4CD-5D48-4EBB-A2E0-B2CD8F7EA8A1}" dt="2022-07-18T03:10:47.673" v="48"/>
          <ac:spMkLst>
            <pc:docMk/>
            <pc:sldMk cId="616199878" sldId="4324"/>
            <ac:spMk id="7" creationId="{7223D908-F08E-4A47-952C-D665FE0DABA4}"/>
          </ac:spMkLst>
        </pc:spChg>
      </pc:sldChg>
      <pc:sldChg chg="del">
        <pc:chgData name="Andrés Godoy" userId="162b17a5-7794-4226-a867-8f0f926ab59d" providerId="ADAL" clId="{5012A4CD-5D48-4EBB-A2E0-B2CD8F7EA8A1}" dt="2022-07-18T05:52:23.126" v="577" actId="47"/>
        <pc:sldMkLst>
          <pc:docMk/>
          <pc:sldMk cId="2729426913" sldId="4710"/>
        </pc:sldMkLst>
      </pc:sldChg>
      <pc:sldChg chg="del">
        <pc:chgData name="Andrés Godoy" userId="162b17a5-7794-4226-a867-8f0f926ab59d" providerId="ADAL" clId="{5012A4CD-5D48-4EBB-A2E0-B2CD8F7EA8A1}" dt="2022-07-18T05:52:23.126" v="577" actId="47"/>
        <pc:sldMkLst>
          <pc:docMk/>
          <pc:sldMk cId="3723164761" sldId="4711"/>
        </pc:sldMkLst>
      </pc:sldChg>
      <pc:sldChg chg="del">
        <pc:chgData name="Andrés Godoy" userId="162b17a5-7794-4226-a867-8f0f926ab59d" providerId="ADAL" clId="{5012A4CD-5D48-4EBB-A2E0-B2CD8F7EA8A1}" dt="2022-07-18T05:52:23.126" v="577" actId="47"/>
        <pc:sldMkLst>
          <pc:docMk/>
          <pc:sldMk cId="3660315097" sldId="4712"/>
        </pc:sldMkLst>
      </pc:sldChg>
      <pc:sldChg chg="del">
        <pc:chgData name="Andrés Godoy" userId="162b17a5-7794-4226-a867-8f0f926ab59d" providerId="ADAL" clId="{5012A4CD-5D48-4EBB-A2E0-B2CD8F7EA8A1}" dt="2022-07-18T05:52:23.126" v="577" actId="47"/>
        <pc:sldMkLst>
          <pc:docMk/>
          <pc:sldMk cId="2312242103" sldId="4713"/>
        </pc:sldMkLst>
      </pc:sldChg>
      <pc:sldChg chg="del">
        <pc:chgData name="Andrés Godoy" userId="162b17a5-7794-4226-a867-8f0f926ab59d" providerId="ADAL" clId="{5012A4CD-5D48-4EBB-A2E0-B2CD8F7EA8A1}" dt="2022-07-18T05:52:23.126" v="577" actId="47"/>
        <pc:sldMkLst>
          <pc:docMk/>
          <pc:sldMk cId="430871636" sldId="4715"/>
        </pc:sldMkLst>
      </pc:sldChg>
      <pc:sldChg chg="addSp delSp modSp mod ord">
        <pc:chgData name="Andrés Godoy" userId="162b17a5-7794-4226-a867-8f0f926ab59d" providerId="ADAL" clId="{5012A4CD-5D48-4EBB-A2E0-B2CD8F7EA8A1}" dt="2022-07-18T03:09:32.221" v="43" actId="478"/>
        <pc:sldMkLst>
          <pc:docMk/>
          <pc:sldMk cId="644217191" sldId="4716"/>
        </pc:sldMkLst>
        <pc:spChg chg="del mod ord">
          <ac:chgData name="Andrés Godoy" userId="162b17a5-7794-4226-a867-8f0f926ab59d" providerId="ADAL" clId="{5012A4CD-5D48-4EBB-A2E0-B2CD8F7EA8A1}" dt="2022-07-18T03:09:20.825" v="42" actId="478"/>
          <ac:spMkLst>
            <pc:docMk/>
            <pc:sldMk cId="644217191" sldId="4716"/>
            <ac:spMk id="2" creationId="{93555BB8-1BC3-4B94-8D59-83DD4BE962EF}"/>
          </ac:spMkLst>
        </pc:spChg>
        <pc:spChg chg="add del mod">
          <ac:chgData name="Andrés Godoy" userId="162b17a5-7794-4226-a867-8f0f926ab59d" providerId="ADAL" clId="{5012A4CD-5D48-4EBB-A2E0-B2CD8F7EA8A1}" dt="2022-07-18T03:09:32.221" v="43" actId="478"/>
          <ac:spMkLst>
            <pc:docMk/>
            <pc:sldMk cId="644217191" sldId="4716"/>
            <ac:spMk id="4" creationId="{9000BA39-8E8A-44E0-B76D-EBA3B8FEC7A0}"/>
          </ac:spMkLst>
        </pc:spChg>
      </pc:sldChg>
      <pc:sldChg chg="ord">
        <pc:chgData name="Andrés Godoy" userId="162b17a5-7794-4226-a867-8f0f926ab59d" providerId="ADAL" clId="{5012A4CD-5D48-4EBB-A2E0-B2CD8F7EA8A1}" dt="2022-07-18T03:04:34.387" v="35"/>
        <pc:sldMkLst>
          <pc:docMk/>
          <pc:sldMk cId="1243380852" sldId="4717"/>
        </pc:sldMkLst>
      </pc:sldChg>
      <pc:sldChg chg="del">
        <pc:chgData name="Andrés Godoy" userId="162b17a5-7794-4226-a867-8f0f926ab59d" providerId="ADAL" clId="{5012A4CD-5D48-4EBB-A2E0-B2CD8F7EA8A1}" dt="2022-07-18T05:52:23.126" v="577" actId="47"/>
        <pc:sldMkLst>
          <pc:docMk/>
          <pc:sldMk cId="2961200014" sldId="4718"/>
        </pc:sldMkLst>
      </pc:sldChg>
      <pc:sldChg chg="del">
        <pc:chgData name="Andrés Godoy" userId="162b17a5-7794-4226-a867-8f0f926ab59d" providerId="ADAL" clId="{5012A4CD-5D48-4EBB-A2E0-B2CD8F7EA8A1}" dt="2022-07-18T05:52:23.126" v="577" actId="47"/>
        <pc:sldMkLst>
          <pc:docMk/>
          <pc:sldMk cId="1176004924" sldId="4719"/>
        </pc:sldMkLst>
      </pc:sldChg>
      <pc:sldChg chg="del">
        <pc:chgData name="Andrés Godoy" userId="162b17a5-7794-4226-a867-8f0f926ab59d" providerId="ADAL" clId="{5012A4CD-5D48-4EBB-A2E0-B2CD8F7EA8A1}" dt="2022-07-18T05:52:23.126" v="577" actId="47"/>
        <pc:sldMkLst>
          <pc:docMk/>
          <pc:sldMk cId="590084816" sldId="4720"/>
        </pc:sldMkLst>
      </pc:sldChg>
      <pc:sldChg chg="del">
        <pc:chgData name="Andrés Godoy" userId="162b17a5-7794-4226-a867-8f0f926ab59d" providerId="ADAL" clId="{5012A4CD-5D48-4EBB-A2E0-B2CD8F7EA8A1}" dt="2022-07-18T05:52:23.126" v="577" actId="47"/>
        <pc:sldMkLst>
          <pc:docMk/>
          <pc:sldMk cId="2152015797" sldId="4721"/>
        </pc:sldMkLst>
      </pc:sldChg>
      <pc:sldChg chg="del">
        <pc:chgData name="Andrés Godoy" userId="162b17a5-7794-4226-a867-8f0f926ab59d" providerId="ADAL" clId="{5012A4CD-5D48-4EBB-A2E0-B2CD8F7EA8A1}" dt="2022-07-18T05:52:23.126" v="577" actId="47"/>
        <pc:sldMkLst>
          <pc:docMk/>
          <pc:sldMk cId="2996803595" sldId="4722"/>
        </pc:sldMkLst>
      </pc:sldChg>
      <pc:sldChg chg="del">
        <pc:chgData name="Andrés Godoy" userId="162b17a5-7794-4226-a867-8f0f926ab59d" providerId="ADAL" clId="{5012A4CD-5D48-4EBB-A2E0-B2CD8F7EA8A1}" dt="2022-07-18T05:52:23.126" v="577" actId="47"/>
        <pc:sldMkLst>
          <pc:docMk/>
          <pc:sldMk cId="3796412109" sldId="4723"/>
        </pc:sldMkLst>
      </pc:sldChg>
      <pc:sldChg chg="del">
        <pc:chgData name="Andrés Godoy" userId="162b17a5-7794-4226-a867-8f0f926ab59d" providerId="ADAL" clId="{5012A4CD-5D48-4EBB-A2E0-B2CD8F7EA8A1}" dt="2022-07-18T05:52:23.126" v="577" actId="47"/>
        <pc:sldMkLst>
          <pc:docMk/>
          <pc:sldMk cId="3340052363" sldId="4724"/>
        </pc:sldMkLst>
      </pc:sldChg>
      <pc:sldChg chg="del">
        <pc:chgData name="Andrés Godoy" userId="162b17a5-7794-4226-a867-8f0f926ab59d" providerId="ADAL" clId="{5012A4CD-5D48-4EBB-A2E0-B2CD8F7EA8A1}" dt="2022-07-18T05:52:23.126" v="577" actId="47"/>
        <pc:sldMkLst>
          <pc:docMk/>
          <pc:sldMk cId="2866221080" sldId="4725"/>
        </pc:sldMkLst>
      </pc:sldChg>
      <pc:sldChg chg="addSp modSp new mod">
        <pc:chgData name="Andrés Godoy" userId="162b17a5-7794-4226-a867-8f0f926ab59d" providerId="ADAL" clId="{5012A4CD-5D48-4EBB-A2E0-B2CD8F7EA8A1}" dt="2022-07-18T03:29:32.339" v="52" actId="14100"/>
        <pc:sldMkLst>
          <pc:docMk/>
          <pc:sldMk cId="3966737853" sldId="4726"/>
        </pc:sldMkLst>
        <pc:picChg chg="add mod">
          <ac:chgData name="Andrés Godoy" userId="162b17a5-7794-4226-a867-8f0f926ab59d" providerId="ADAL" clId="{5012A4CD-5D48-4EBB-A2E0-B2CD8F7EA8A1}" dt="2022-07-18T03:29:32.339" v="52" actId="14100"/>
          <ac:picMkLst>
            <pc:docMk/>
            <pc:sldMk cId="3966737853" sldId="4726"/>
            <ac:picMk id="5" creationId="{1E74ED10-0DA0-40B6-AF36-0B327F2D4A68}"/>
          </ac:picMkLst>
        </pc:picChg>
      </pc:sldChg>
      <pc:sldChg chg="modSp add mod">
        <pc:chgData name="Andrés Godoy" userId="162b17a5-7794-4226-a867-8f0f926ab59d" providerId="ADAL" clId="{5012A4CD-5D48-4EBB-A2E0-B2CD8F7EA8A1}" dt="2022-07-18T04:17:57.038" v="57" actId="1076"/>
        <pc:sldMkLst>
          <pc:docMk/>
          <pc:sldMk cId="1858836577" sldId="4727"/>
        </pc:sldMkLst>
        <pc:spChg chg="mod">
          <ac:chgData name="Andrés Godoy" userId="162b17a5-7794-4226-a867-8f0f926ab59d" providerId="ADAL" clId="{5012A4CD-5D48-4EBB-A2E0-B2CD8F7EA8A1}" dt="2022-07-18T04:17:57.038" v="57" actId="1076"/>
          <ac:spMkLst>
            <pc:docMk/>
            <pc:sldMk cId="1858836577" sldId="4727"/>
            <ac:spMk id="7" creationId="{7223D908-F08E-4A47-952C-D665FE0DABA4}"/>
          </ac:spMkLst>
        </pc:spChg>
      </pc:sldChg>
      <pc:sldChg chg="addSp modSp add mod">
        <pc:chgData name="Andrés Godoy" userId="162b17a5-7794-4226-a867-8f0f926ab59d" providerId="ADAL" clId="{5012A4CD-5D48-4EBB-A2E0-B2CD8F7EA8A1}" dt="2022-07-18T04:29:56.910" v="71" actId="207"/>
        <pc:sldMkLst>
          <pc:docMk/>
          <pc:sldMk cId="224762759" sldId="4728"/>
        </pc:sldMkLst>
        <pc:spChg chg="add mod">
          <ac:chgData name="Andrés Godoy" userId="162b17a5-7794-4226-a867-8f0f926ab59d" providerId="ADAL" clId="{5012A4CD-5D48-4EBB-A2E0-B2CD8F7EA8A1}" dt="2022-07-18T04:29:56.910" v="71" actId="207"/>
          <ac:spMkLst>
            <pc:docMk/>
            <pc:sldMk cId="224762759" sldId="4728"/>
            <ac:spMk id="4" creationId="{943F163A-008D-49F8-AF14-ACB7ACA7C3D5}"/>
          </ac:spMkLst>
        </pc:spChg>
        <pc:spChg chg="mod">
          <ac:chgData name="Andrés Godoy" userId="162b17a5-7794-4226-a867-8f0f926ab59d" providerId="ADAL" clId="{5012A4CD-5D48-4EBB-A2E0-B2CD8F7EA8A1}" dt="2022-07-18T04:29:49.686" v="70" actId="1076"/>
          <ac:spMkLst>
            <pc:docMk/>
            <pc:sldMk cId="224762759" sldId="4728"/>
            <ac:spMk id="7" creationId="{7223D908-F08E-4A47-952C-D665FE0DABA4}"/>
          </ac:spMkLst>
        </pc:spChg>
      </pc:sldChg>
      <pc:sldChg chg="modSp new del mod">
        <pc:chgData name="Andrés Godoy" userId="162b17a5-7794-4226-a867-8f0f926ab59d" providerId="ADAL" clId="{5012A4CD-5D48-4EBB-A2E0-B2CD8F7EA8A1}" dt="2022-07-18T04:18:23.880" v="61" actId="47"/>
        <pc:sldMkLst>
          <pc:docMk/>
          <pc:sldMk cId="678418844" sldId="4728"/>
        </pc:sldMkLst>
        <pc:spChg chg="mod">
          <ac:chgData name="Andrés Godoy" userId="162b17a5-7794-4226-a867-8f0f926ab59d" providerId="ADAL" clId="{5012A4CD-5D48-4EBB-A2E0-B2CD8F7EA8A1}" dt="2022-07-18T04:18:06.885" v="58" actId="5793"/>
          <ac:spMkLst>
            <pc:docMk/>
            <pc:sldMk cId="678418844" sldId="4728"/>
            <ac:spMk id="3" creationId="{C27BB98C-4160-4E9D-8CEF-67F657339AE9}"/>
          </ac:spMkLst>
        </pc:spChg>
      </pc:sldChg>
      <pc:sldChg chg="new del">
        <pc:chgData name="Andrés Godoy" userId="162b17a5-7794-4226-a867-8f0f926ab59d" providerId="ADAL" clId="{5012A4CD-5D48-4EBB-A2E0-B2CD8F7EA8A1}" dt="2022-07-18T04:18:23.267" v="60" actId="47"/>
        <pc:sldMkLst>
          <pc:docMk/>
          <pc:sldMk cId="1014225291" sldId="4729"/>
        </pc:sldMkLst>
      </pc:sldChg>
      <pc:sldChg chg="addSp modSp new mod ord">
        <pc:chgData name="Andrés Godoy" userId="162b17a5-7794-4226-a867-8f0f926ab59d" providerId="ADAL" clId="{5012A4CD-5D48-4EBB-A2E0-B2CD8F7EA8A1}" dt="2022-07-18T05:06:15.942" v="157"/>
        <pc:sldMkLst>
          <pc:docMk/>
          <pc:sldMk cId="2791436016" sldId="4729"/>
        </pc:sldMkLst>
        <pc:picChg chg="add mod">
          <ac:chgData name="Andrés Godoy" userId="162b17a5-7794-4226-a867-8f0f926ab59d" providerId="ADAL" clId="{5012A4CD-5D48-4EBB-A2E0-B2CD8F7EA8A1}" dt="2022-07-18T04:47:54.862" v="77" actId="14100"/>
          <ac:picMkLst>
            <pc:docMk/>
            <pc:sldMk cId="2791436016" sldId="4729"/>
            <ac:picMk id="5" creationId="{7AB07AA2-112C-4F50-A476-E1811DD6612D}"/>
          </ac:picMkLst>
        </pc:picChg>
        <pc:picChg chg="add mod">
          <ac:chgData name="Andrés Godoy" userId="162b17a5-7794-4226-a867-8f0f926ab59d" providerId="ADAL" clId="{5012A4CD-5D48-4EBB-A2E0-B2CD8F7EA8A1}" dt="2022-07-18T05:03:09.456" v="113" actId="14100"/>
          <ac:picMkLst>
            <pc:docMk/>
            <pc:sldMk cId="2791436016" sldId="4729"/>
            <ac:picMk id="7" creationId="{428CFDD8-7F82-4009-AEA7-AA65F098746C}"/>
          </ac:picMkLst>
        </pc:picChg>
        <pc:picChg chg="add mod">
          <ac:chgData name="Andrés Godoy" userId="162b17a5-7794-4226-a867-8f0f926ab59d" providerId="ADAL" clId="{5012A4CD-5D48-4EBB-A2E0-B2CD8F7EA8A1}" dt="2022-07-18T05:02:57.429" v="110" actId="1076"/>
          <ac:picMkLst>
            <pc:docMk/>
            <pc:sldMk cId="2791436016" sldId="4729"/>
            <ac:picMk id="9" creationId="{BB6B1BEA-059E-44E4-B915-14FF207DBD43}"/>
          </ac:picMkLst>
        </pc:picChg>
        <pc:picChg chg="add mod">
          <ac:chgData name="Andrés Godoy" userId="162b17a5-7794-4226-a867-8f0f926ab59d" providerId="ADAL" clId="{5012A4CD-5D48-4EBB-A2E0-B2CD8F7EA8A1}" dt="2022-07-18T04:54:55.103" v="90" actId="14100"/>
          <ac:picMkLst>
            <pc:docMk/>
            <pc:sldMk cId="2791436016" sldId="4729"/>
            <ac:picMk id="11" creationId="{DC704037-1630-4FE5-8FE0-A5772FE178A4}"/>
          </ac:picMkLst>
        </pc:picChg>
        <pc:picChg chg="add mod">
          <ac:chgData name="Andrés Godoy" userId="162b17a5-7794-4226-a867-8f0f926ab59d" providerId="ADAL" clId="{5012A4CD-5D48-4EBB-A2E0-B2CD8F7EA8A1}" dt="2022-07-18T05:02:50.621" v="109" actId="14100"/>
          <ac:picMkLst>
            <pc:docMk/>
            <pc:sldMk cId="2791436016" sldId="4729"/>
            <ac:picMk id="13" creationId="{6E52D520-3CFC-4E5E-BA2D-39F074AEFE51}"/>
          </ac:picMkLst>
        </pc:picChg>
        <pc:picChg chg="add mod">
          <ac:chgData name="Andrés Godoy" userId="162b17a5-7794-4226-a867-8f0f926ab59d" providerId="ADAL" clId="{5012A4CD-5D48-4EBB-A2E0-B2CD8F7EA8A1}" dt="2022-07-18T05:03:13.972" v="115" actId="14100"/>
          <ac:picMkLst>
            <pc:docMk/>
            <pc:sldMk cId="2791436016" sldId="4729"/>
            <ac:picMk id="15" creationId="{740A3C2B-50F4-491A-8592-4963AABE06C3}"/>
          </ac:picMkLst>
        </pc:picChg>
        <pc:picChg chg="add mod">
          <ac:chgData name="Andrés Godoy" userId="162b17a5-7794-4226-a867-8f0f926ab59d" providerId="ADAL" clId="{5012A4CD-5D48-4EBB-A2E0-B2CD8F7EA8A1}" dt="2022-07-18T05:03:18.787" v="117" actId="14100"/>
          <ac:picMkLst>
            <pc:docMk/>
            <pc:sldMk cId="2791436016" sldId="4729"/>
            <ac:picMk id="17" creationId="{398B3D43-CBF3-404A-9A04-320B3C5CC90A}"/>
          </ac:picMkLst>
        </pc:picChg>
      </pc:sldChg>
      <pc:sldChg chg="addSp delSp modSp new mod ord">
        <pc:chgData name="Andrés Godoy" userId="162b17a5-7794-4226-a867-8f0f926ab59d" providerId="ADAL" clId="{5012A4CD-5D48-4EBB-A2E0-B2CD8F7EA8A1}" dt="2022-07-18T05:06:15.942" v="157"/>
        <pc:sldMkLst>
          <pc:docMk/>
          <pc:sldMk cId="1920687916" sldId="4730"/>
        </pc:sldMkLst>
        <pc:picChg chg="add mod">
          <ac:chgData name="Andrés Godoy" userId="162b17a5-7794-4226-a867-8f0f926ab59d" providerId="ADAL" clId="{5012A4CD-5D48-4EBB-A2E0-B2CD8F7EA8A1}" dt="2022-07-18T05:04:15.496" v="127" actId="1076"/>
          <ac:picMkLst>
            <pc:docMk/>
            <pc:sldMk cId="1920687916" sldId="4730"/>
            <ac:picMk id="5" creationId="{2ACCEA02-2887-42E6-A3C4-D13275A5D22E}"/>
          </ac:picMkLst>
        </pc:picChg>
        <pc:picChg chg="add mod">
          <ac:chgData name="Andrés Godoy" userId="162b17a5-7794-4226-a867-8f0f926ab59d" providerId="ADAL" clId="{5012A4CD-5D48-4EBB-A2E0-B2CD8F7EA8A1}" dt="2022-07-18T05:04:24.579" v="129" actId="1076"/>
          <ac:picMkLst>
            <pc:docMk/>
            <pc:sldMk cId="1920687916" sldId="4730"/>
            <ac:picMk id="7" creationId="{066EF50D-A911-4892-9094-990E98F7D7E7}"/>
          </ac:picMkLst>
        </pc:picChg>
        <pc:picChg chg="add del mod">
          <ac:chgData name="Andrés Godoy" userId="162b17a5-7794-4226-a867-8f0f926ab59d" providerId="ADAL" clId="{5012A4CD-5D48-4EBB-A2E0-B2CD8F7EA8A1}" dt="2022-07-18T05:03:39.263" v="123" actId="21"/>
          <ac:picMkLst>
            <pc:docMk/>
            <pc:sldMk cId="1920687916" sldId="4730"/>
            <ac:picMk id="9" creationId="{621EDA77-4BFE-4700-9EBE-AD11F999C243}"/>
          </ac:picMkLst>
        </pc:picChg>
      </pc:sldChg>
      <pc:sldChg chg="addSp delSp modSp new mod ord">
        <pc:chgData name="Andrés Godoy" userId="162b17a5-7794-4226-a867-8f0f926ab59d" providerId="ADAL" clId="{5012A4CD-5D48-4EBB-A2E0-B2CD8F7EA8A1}" dt="2022-07-18T05:06:15.942" v="157"/>
        <pc:sldMkLst>
          <pc:docMk/>
          <pc:sldMk cId="2297695202" sldId="4731"/>
        </pc:sldMkLst>
        <pc:picChg chg="add mod ord">
          <ac:chgData name="Andrés Godoy" userId="162b17a5-7794-4226-a867-8f0f926ab59d" providerId="ADAL" clId="{5012A4CD-5D48-4EBB-A2E0-B2CD8F7EA8A1}" dt="2022-07-18T05:05:46.163" v="153" actId="166"/>
          <ac:picMkLst>
            <pc:docMk/>
            <pc:sldMk cId="2297695202" sldId="4731"/>
            <ac:picMk id="5" creationId="{69FEC80E-4286-4C9D-9EF1-14E6240F8BB5}"/>
          </ac:picMkLst>
        </pc:picChg>
        <pc:picChg chg="add mod">
          <ac:chgData name="Andrés Godoy" userId="162b17a5-7794-4226-a867-8f0f926ab59d" providerId="ADAL" clId="{5012A4CD-5D48-4EBB-A2E0-B2CD8F7EA8A1}" dt="2022-07-18T05:05:15.948" v="146" actId="14100"/>
          <ac:picMkLst>
            <pc:docMk/>
            <pc:sldMk cId="2297695202" sldId="4731"/>
            <ac:picMk id="7" creationId="{C171316B-E267-49D6-9FC1-E7B1A689BFE1}"/>
          </ac:picMkLst>
        </pc:picChg>
        <pc:picChg chg="add mod">
          <ac:chgData name="Andrés Godoy" userId="162b17a5-7794-4226-a867-8f0f926ab59d" providerId="ADAL" clId="{5012A4CD-5D48-4EBB-A2E0-B2CD8F7EA8A1}" dt="2022-07-18T05:05:07.523" v="144" actId="14100"/>
          <ac:picMkLst>
            <pc:docMk/>
            <pc:sldMk cId="2297695202" sldId="4731"/>
            <ac:picMk id="9" creationId="{EFC5E1D7-EA14-4EC3-ACB6-D110761BE082}"/>
          </ac:picMkLst>
        </pc:picChg>
        <pc:picChg chg="add mod">
          <ac:chgData name="Andrés Godoy" userId="162b17a5-7794-4226-a867-8f0f926ab59d" providerId="ADAL" clId="{5012A4CD-5D48-4EBB-A2E0-B2CD8F7EA8A1}" dt="2022-07-18T05:05:32.791" v="151" actId="1076"/>
          <ac:picMkLst>
            <pc:docMk/>
            <pc:sldMk cId="2297695202" sldId="4731"/>
            <ac:picMk id="11" creationId="{EE06560D-9AFA-4103-BAC3-3129218EB292}"/>
          </ac:picMkLst>
        </pc:picChg>
        <pc:picChg chg="add del mod">
          <ac:chgData name="Andrés Godoy" userId="162b17a5-7794-4226-a867-8f0f926ab59d" providerId="ADAL" clId="{5012A4CD-5D48-4EBB-A2E0-B2CD8F7EA8A1}" dt="2022-07-18T05:04:43.505" v="136" actId="21"/>
          <ac:picMkLst>
            <pc:docMk/>
            <pc:sldMk cId="2297695202" sldId="4731"/>
            <ac:picMk id="13" creationId="{D358F90D-0BCB-4638-82D8-3FF8287FD004}"/>
          </ac:picMkLst>
        </pc:picChg>
        <pc:picChg chg="add del mod">
          <ac:chgData name="Andrés Godoy" userId="162b17a5-7794-4226-a867-8f0f926ab59d" providerId="ADAL" clId="{5012A4CD-5D48-4EBB-A2E0-B2CD8F7EA8A1}" dt="2022-07-18T05:04:37.901" v="134" actId="21"/>
          <ac:picMkLst>
            <pc:docMk/>
            <pc:sldMk cId="2297695202" sldId="4731"/>
            <ac:picMk id="14" creationId="{EB64216E-8F64-43F4-B46B-BC92C99C7305}"/>
          </ac:picMkLst>
        </pc:picChg>
      </pc:sldChg>
      <pc:sldChg chg="new del">
        <pc:chgData name="Andrés Godoy" userId="162b17a5-7794-4226-a867-8f0f926ab59d" providerId="ADAL" clId="{5012A4CD-5D48-4EBB-A2E0-B2CD8F7EA8A1}" dt="2022-07-18T05:06:35.191" v="161" actId="47"/>
        <pc:sldMkLst>
          <pc:docMk/>
          <pc:sldMk cId="87111323" sldId="4732"/>
        </pc:sldMkLst>
      </pc:sldChg>
      <pc:sldChg chg="modSp add mod">
        <pc:chgData name="Andrés Godoy" userId="162b17a5-7794-4226-a867-8f0f926ab59d" providerId="ADAL" clId="{5012A4CD-5D48-4EBB-A2E0-B2CD8F7EA8A1}" dt="2022-07-18T05:07:08.947" v="163"/>
        <pc:sldMkLst>
          <pc:docMk/>
          <pc:sldMk cId="1040616539" sldId="4732"/>
        </pc:sldMkLst>
        <pc:spChg chg="mod">
          <ac:chgData name="Andrés Godoy" userId="162b17a5-7794-4226-a867-8f0f926ab59d" providerId="ADAL" clId="{5012A4CD-5D48-4EBB-A2E0-B2CD8F7EA8A1}" dt="2022-07-18T05:07:08.947" v="163"/>
          <ac:spMkLst>
            <pc:docMk/>
            <pc:sldMk cId="1040616539" sldId="4732"/>
            <ac:spMk id="7" creationId="{7223D908-F08E-4A47-952C-D665FE0DABA4}"/>
          </ac:spMkLst>
        </pc:spChg>
      </pc:sldChg>
      <pc:sldChg chg="addSp modSp new del mod">
        <pc:chgData name="Andrés Godoy" userId="162b17a5-7794-4226-a867-8f0f926ab59d" providerId="ADAL" clId="{5012A4CD-5D48-4EBB-A2E0-B2CD8F7EA8A1}" dt="2022-07-18T05:06:08.957" v="155" actId="47"/>
        <pc:sldMkLst>
          <pc:docMk/>
          <pc:sldMk cId="3457048511" sldId="4732"/>
        </pc:sldMkLst>
        <pc:picChg chg="add mod">
          <ac:chgData name="Andrés Godoy" userId="162b17a5-7794-4226-a867-8f0f926ab59d" providerId="ADAL" clId="{5012A4CD-5D48-4EBB-A2E0-B2CD8F7EA8A1}" dt="2022-07-18T05:04:39.824" v="135"/>
          <ac:picMkLst>
            <pc:docMk/>
            <pc:sldMk cId="3457048511" sldId="4732"/>
            <ac:picMk id="4" creationId="{41CF4A65-0BF8-423E-9595-DF5E2AC2C87B}"/>
          </ac:picMkLst>
        </pc:picChg>
        <pc:picChg chg="add mod">
          <ac:chgData name="Andrés Godoy" userId="162b17a5-7794-4226-a867-8f0f926ab59d" providerId="ADAL" clId="{5012A4CD-5D48-4EBB-A2E0-B2CD8F7EA8A1}" dt="2022-07-18T05:05:55.225" v="154" actId="1076"/>
          <ac:picMkLst>
            <pc:docMk/>
            <pc:sldMk cId="3457048511" sldId="4732"/>
            <ac:picMk id="5" creationId="{6D74AAD0-1AB2-422B-8569-20572D717366}"/>
          </ac:picMkLst>
        </pc:picChg>
      </pc:sldChg>
      <pc:sldChg chg="addSp delSp modSp new mod modAnim">
        <pc:chgData name="Andrés Godoy" userId="162b17a5-7794-4226-a867-8f0f926ab59d" providerId="ADAL" clId="{5012A4CD-5D48-4EBB-A2E0-B2CD8F7EA8A1}" dt="2022-07-18T05:31:19.669" v="209" actId="1076"/>
        <pc:sldMkLst>
          <pc:docMk/>
          <pc:sldMk cId="3562201582" sldId="4733"/>
        </pc:sldMkLst>
        <pc:spChg chg="del">
          <ac:chgData name="Andrés Godoy" userId="162b17a5-7794-4226-a867-8f0f926ab59d" providerId="ADAL" clId="{5012A4CD-5D48-4EBB-A2E0-B2CD8F7EA8A1}" dt="2022-07-18T05:31:17.320" v="208"/>
          <ac:spMkLst>
            <pc:docMk/>
            <pc:sldMk cId="3562201582" sldId="4733"/>
            <ac:spMk id="3" creationId="{DD6BC810-AC05-48A0-95D0-97464602AC09}"/>
          </ac:spMkLst>
        </pc:spChg>
        <pc:picChg chg="add mod">
          <ac:chgData name="Andrés Godoy" userId="162b17a5-7794-4226-a867-8f0f926ab59d" providerId="ADAL" clId="{5012A4CD-5D48-4EBB-A2E0-B2CD8F7EA8A1}" dt="2022-07-18T05:31:19.669" v="209" actId="1076"/>
          <ac:picMkLst>
            <pc:docMk/>
            <pc:sldMk cId="3562201582" sldId="4733"/>
            <ac:picMk id="4" creationId="{4BF50B0C-7B52-4C35-AF05-CD60878004A7}"/>
          </ac:picMkLst>
        </pc:picChg>
      </pc:sldChg>
      <pc:sldChg chg="addSp delSp modSp new mod setBg">
        <pc:chgData name="Andrés Godoy" userId="162b17a5-7794-4226-a867-8f0f926ab59d" providerId="ADAL" clId="{5012A4CD-5D48-4EBB-A2E0-B2CD8F7EA8A1}" dt="2022-07-18T05:31:37.916" v="214" actId="26606"/>
        <pc:sldMkLst>
          <pc:docMk/>
          <pc:sldMk cId="4196052389" sldId="4734"/>
        </pc:sldMkLst>
        <pc:spChg chg="del">
          <ac:chgData name="Andrés Godoy" userId="162b17a5-7794-4226-a867-8f0f926ab59d" providerId="ADAL" clId="{5012A4CD-5D48-4EBB-A2E0-B2CD8F7EA8A1}" dt="2022-07-18T05:31:37.916" v="214" actId="26606"/>
          <ac:spMkLst>
            <pc:docMk/>
            <pc:sldMk cId="4196052389" sldId="4734"/>
            <ac:spMk id="2" creationId="{343E3626-D05F-4142-AFF0-9FBCC28551F7}"/>
          </ac:spMkLst>
        </pc:spChg>
        <pc:spChg chg="del">
          <ac:chgData name="Andrés Godoy" userId="162b17a5-7794-4226-a867-8f0f926ab59d" providerId="ADAL" clId="{5012A4CD-5D48-4EBB-A2E0-B2CD8F7EA8A1}" dt="2022-07-18T05:31:34.278" v="210"/>
          <ac:spMkLst>
            <pc:docMk/>
            <pc:sldMk cId="4196052389" sldId="4734"/>
            <ac:spMk id="3" creationId="{1793D1CE-60FA-4661-BC87-25C1D4A5A03E}"/>
          </ac:spMkLst>
        </pc:spChg>
        <pc:spChg chg="add">
          <ac:chgData name="Andrés Godoy" userId="162b17a5-7794-4226-a867-8f0f926ab59d" providerId="ADAL" clId="{5012A4CD-5D48-4EBB-A2E0-B2CD8F7EA8A1}" dt="2022-07-18T05:31:37.916" v="214" actId="26606"/>
          <ac:spMkLst>
            <pc:docMk/>
            <pc:sldMk cId="4196052389" sldId="4734"/>
            <ac:spMk id="10" creationId="{B670DBD5-770C-4383-9F54-5B86E86BD5BB}"/>
          </ac:spMkLst>
        </pc:spChg>
        <pc:picChg chg="add mod">
          <ac:chgData name="Andrés Godoy" userId="162b17a5-7794-4226-a867-8f0f926ab59d" providerId="ADAL" clId="{5012A4CD-5D48-4EBB-A2E0-B2CD8F7EA8A1}" dt="2022-07-18T05:31:37.916" v="214" actId="26606"/>
          <ac:picMkLst>
            <pc:docMk/>
            <pc:sldMk cId="4196052389" sldId="4734"/>
            <ac:picMk id="5" creationId="{59EC0FE5-6D84-4C06-81E6-12CBDA7C6F7E}"/>
          </ac:picMkLst>
        </pc:picChg>
      </pc:sldChg>
      <pc:sldChg chg="delSp modSp new mod">
        <pc:chgData name="Andrés Godoy" userId="162b17a5-7794-4226-a867-8f0f926ab59d" providerId="ADAL" clId="{5012A4CD-5D48-4EBB-A2E0-B2CD8F7EA8A1}" dt="2022-07-18T05:29:22.295" v="207" actId="122"/>
        <pc:sldMkLst>
          <pc:docMk/>
          <pc:sldMk cId="785308380" sldId="4735"/>
        </pc:sldMkLst>
        <pc:spChg chg="mod">
          <ac:chgData name="Andrés Godoy" userId="162b17a5-7794-4226-a867-8f0f926ab59d" providerId="ADAL" clId="{5012A4CD-5D48-4EBB-A2E0-B2CD8F7EA8A1}" dt="2022-07-18T05:29:22.295" v="207" actId="122"/>
          <ac:spMkLst>
            <pc:docMk/>
            <pc:sldMk cId="785308380" sldId="4735"/>
            <ac:spMk id="2" creationId="{E8D9EA63-B998-4E31-A577-8D28E2C3335D}"/>
          </ac:spMkLst>
        </pc:spChg>
        <pc:spChg chg="del">
          <ac:chgData name="Andrés Godoy" userId="162b17a5-7794-4226-a867-8f0f926ab59d" providerId="ADAL" clId="{5012A4CD-5D48-4EBB-A2E0-B2CD8F7EA8A1}" dt="2022-07-18T05:28:59.205" v="169" actId="478"/>
          <ac:spMkLst>
            <pc:docMk/>
            <pc:sldMk cId="785308380" sldId="4735"/>
            <ac:spMk id="3" creationId="{5EE1B64C-5AD9-426A-8105-77309EFA0D4E}"/>
          </ac:spMkLst>
        </pc:spChg>
      </pc:sldChg>
      <pc:sldChg chg="addSp delSp modSp new ord">
        <pc:chgData name="Andrés Godoy" userId="162b17a5-7794-4226-a867-8f0f926ab59d" providerId="ADAL" clId="{5012A4CD-5D48-4EBB-A2E0-B2CD8F7EA8A1}" dt="2022-07-18T05:36:45.615" v="243" actId="478"/>
        <pc:sldMkLst>
          <pc:docMk/>
          <pc:sldMk cId="3304650689" sldId="4736"/>
        </pc:sldMkLst>
        <pc:picChg chg="add mod">
          <ac:chgData name="Andrés Godoy" userId="162b17a5-7794-4226-a867-8f0f926ab59d" providerId="ADAL" clId="{5012A4CD-5D48-4EBB-A2E0-B2CD8F7EA8A1}" dt="2022-07-18T05:36:29.982" v="239" actId="1076"/>
          <ac:picMkLst>
            <pc:docMk/>
            <pc:sldMk cId="3304650689" sldId="4736"/>
            <ac:picMk id="8194" creationId="{DB236905-6BD8-43E8-98DD-CE9E8D5A0BC3}"/>
          </ac:picMkLst>
        </pc:picChg>
        <pc:picChg chg="add del mod">
          <ac:chgData name="Andrés Godoy" userId="162b17a5-7794-4226-a867-8f0f926ab59d" providerId="ADAL" clId="{5012A4CD-5D48-4EBB-A2E0-B2CD8F7EA8A1}" dt="2022-07-18T05:36:45.615" v="243" actId="478"/>
          <ac:picMkLst>
            <pc:docMk/>
            <pc:sldMk cId="3304650689" sldId="4736"/>
            <ac:picMk id="8196" creationId="{D602DE29-AB4F-47FC-8CFC-82224B33476C}"/>
          </ac:picMkLst>
        </pc:picChg>
      </pc:sldChg>
      <pc:sldChg chg="addSp delSp modSp new mod">
        <pc:chgData name="Andrés Godoy" userId="162b17a5-7794-4226-a867-8f0f926ab59d" providerId="ADAL" clId="{5012A4CD-5D48-4EBB-A2E0-B2CD8F7EA8A1}" dt="2022-07-18T05:41:23.597" v="387" actId="14100"/>
        <pc:sldMkLst>
          <pc:docMk/>
          <pc:sldMk cId="3186839378" sldId="4737"/>
        </pc:sldMkLst>
        <pc:spChg chg="del">
          <ac:chgData name="Andrés Godoy" userId="162b17a5-7794-4226-a867-8f0f926ab59d" providerId="ADAL" clId="{5012A4CD-5D48-4EBB-A2E0-B2CD8F7EA8A1}" dt="2022-07-18T05:41:17.405" v="382"/>
          <ac:spMkLst>
            <pc:docMk/>
            <pc:sldMk cId="3186839378" sldId="4737"/>
            <ac:spMk id="3" creationId="{4F5FDBE6-429B-4A6D-ABFC-3997DDD29A3F}"/>
          </ac:spMkLst>
        </pc:spChg>
        <pc:picChg chg="add mod">
          <ac:chgData name="Andrés Godoy" userId="162b17a5-7794-4226-a867-8f0f926ab59d" providerId="ADAL" clId="{5012A4CD-5D48-4EBB-A2E0-B2CD8F7EA8A1}" dt="2022-07-18T05:41:23.597" v="387" actId="14100"/>
          <ac:picMkLst>
            <pc:docMk/>
            <pc:sldMk cId="3186839378" sldId="4737"/>
            <ac:picMk id="5" creationId="{4A8A3C70-55D4-4E5C-BA2A-B9F629E53669}"/>
          </ac:picMkLst>
        </pc:picChg>
      </pc:sldChg>
      <pc:sldChg chg="addSp delSp modSp new mod setBg">
        <pc:chgData name="Andrés Godoy" userId="162b17a5-7794-4226-a867-8f0f926ab59d" providerId="ADAL" clId="{5012A4CD-5D48-4EBB-A2E0-B2CD8F7EA8A1}" dt="2022-07-18T05:42:24.972" v="392" actId="26606"/>
        <pc:sldMkLst>
          <pc:docMk/>
          <pc:sldMk cId="2651970099" sldId="4738"/>
        </pc:sldMkLst>
        <pc:spChg chg="del">
          <ac:chgData name="Andrés Godoy" userId="162b17a5-7794-4226-a867-8f0f926ab59d" providerId="ADAL" clId="{5012A4CD-5D48-4EBB-A2E0-B2CD8F7EA8A1}" dt="2022-07-18T05:42:24.972" v="392" actId="26606"/>
          <ac:spMkLst>
            <pc:docMk/>
            <pc:sldMk cId="2651970099" sldId="4738"/>
            <ac:spMk id="2" creationId="{60A2A308-8A1A-47B7-BF28-789E374463CE}"/>
          </ac:spMkLst>
        </pc:spChg>
        <pc:spChg chg="del">
          <ac:chgData name="Andrés Godoy" userId="162b17a5-7794-4226-a867-8f0f926ab59d" providerId="ADAL" clId="{5012A4CD-5D48-4EBB-A2E0-B2CD8F7EA8A1}" dt="2022-07-18T05:42:21.040" v="388"/>
          <ac:spMkLst>
            <pc:docMk/>
            <pc:sldMk cId="2651970099" sldId="4738"/>
            <ac:spMk id="3" creationId="{1641EAA9-FFBD-4E5A-A2A9-7A176EAB18A6}"/>
          </ac:spMkLst>
        </pc:spChg>
        <pc:spChg chg="add">
          <ac:chgData name="Andrés Godoy" userId="162b17a5-7794-4226-a867-8f0f926ab59d" providerId="ADAL" clId="{5012A4CD-5D48-4EBB-A2E0-B2CD8F7EA8A1}" dt="2022-07-18T05:42:24.972" v="392" actId="26606"/>
          <ac:spMkLst>
            <pc:docMk/>
            <pc:sldMk cId="2651970099" sldId="4738"/>
            <ac:spMk id="10" creationId="{3B432D73-5C38-474F-AF96-A3228731BF36}"/>
          </ac:spMkLst>
        </pc:spChg>
        <pc:picChg chg="add mod">
          <ac:chgData name="Andrés Godoy" userId="162b17a5-7794-4226-a867-8f0f926ab59d" providerId="ADAL" clId="{5012A4CD-5D48-4EBB-A2E0-B2CD8F7EA8A1}" dt="2022-07-18T05:42:24.972" v="392" actId="26606"/>
          <ac:picMkLst>
            <pc:docMk/>
            <pc:sldMk cId="2651970099" sldId="4738"/>
            <ac:picMk id="5" creationId="{0143AE5D-4716-4092-9E9D-F1E5830F2038}"/>
          </ac:picMkLst>
        </pc:picChg>
      </pc:sldChg>
      <pc:sldChg chg="addSp delSp modSp new mod">
        <pc:chgData name="Andrés Godoy" userId="162b17a5-7794-4226-a867-8f0f926ab59d" providerId="ADAL" clId="{5012A4CD-5D48-4EBB-A2E0-B2CD8F7EA8A1}" dt="2022-07-18T05:42:49.927" v="397" actId="20577"/>
        <pc:sldMkLst>
          <pc:docMk/>
          <pc:sldMk cId="3986134058" sldId="4739"/>
        </pc:sldMkLst>
        <pc:spChg chg="mod">
          <ac:chgData name="Andrés Godoy" userId="162b17a5-7794-4226-a867-8f0f926ab59d" providerId="ADAL" clId="{5012A4CD-5D48-4EBB-A2E0-B2CD8F7EA8A1}" dt="2022-07-18T05:42:49.927" v="397" actId="20577"/>
          <ac:spMkLst>
            <pc:docMk/>
            <pc:sldMk cId="3986134058" sldId="4739"/>
            <ac:spMk id="2" creationId="{84ACFCCE-2407-4EE6-9B20-2654C882DF87}"/>
          </ac:spMkLst>
        </pc:spChg>
        <pc:spChg chg="del">
          <ac:chgData name="Andrés Godoy" userId="162b17a5-7794-4226-a867-8f0f926ab59d" providerId="ADAL" clId="{5012A4CD-5D48-4EBB-A2E0-B2CD8F7EA8A1}" dt="2022-07-18T05:42:37.283" v="393"/>
          <ac:spMkLst>
            <pc:docMk/>
            <pc:sldMk cId="3986134058" sldId="4739"/>
            <ac:spMk id="3" creationId="{A8A7FA1E-95A2-4E20-B80D-95373A181BAE}"/>
          </ac:spMkLst>
        </pc:spChg>
        <pc:picChg chg="add mod">
          <ac:chgData name="Andrés Godoy" userId="162b17a5-7794-4226-a867-8f0f926ab59d" providerId="ADAL" clId="{5012A4CD-5D48-4EBB-A2E0-B2CD8F7EA8A1}" dt="2022-07-18T05:42:39.502" v="396" actId="962"/>
          <ac:picMkLst>
            <pc:docMk/>
            <pc:sldMk cId="3986134058" sldId="4739"/>
            <ac:picMk id="5" creationId="{B832DFFF-EBED-4936-BB7C-A332C656D9BE}"/>
          </ac:picMkLst>
        </pc:picChg>
      </pc:sldChg>
      <pc:sldChg chg="addSp delSp modSp new mod">
        <pc:chgData name="Andrés Godoy" userId="162b17a5-7794-4226-a867-8f0f926ab59d" providerId="ADAL" clId="{5012A4CD-5D48-4EBB-A2E0-B2CD8F7EA8A1}" dt="2022-07-18T05:49:37.107" v="542" actId="20577"/>
        <pc:sldMkLst>
          <pc:docMk/>
          <pc:sldMk cId="3932874311" sldId="4740"/>
        </pc:sldMkLst>
        <pc:spChg chg="mod">
          <ac:chgData name="Andrés Godoy" userId="162b17a5-7794-4226-a867-8f0f926ab59d" providerId="ADAL" clId="{5012A4CD-5D48-4EBB-A2E0-B2CD8F7EA8A1}" dt="2022-07-18T05:49:37.107" v="542" actId="20577"/>
          <ac:spMkLst>
            <pc:docMk/>
            <pc:sldMk cId="3932874311" sldId="4740"/>
            <ac:spMk id="2" creationId="{B777C77F-CE17-4A42-9466-EA6463B1D79C}"/>
          </ac:spMkLst>
        </pc:spChg>
        <pc:spChg chg="del">
          <ac:chgData name="Andrés Godoy" userId="162b17a5-7794-4226-a867-8f0f926ab59d" providerId="ADAL" clId="{5012A4CD-5D48-4EBB-A2E0-B2CD8F7EA8A1}" dt="2022-07-18T05:43:02.779" v="398"/>
          <ac:spMkLst>
            <pc:docMk/>
            <pc:sldMk cId="3932874311" sldId="4740"/>
            <ac:spMk id="3" creationId="{A3A3F151-401F-4F2B-9F09-528B72564CE8}"/>
          </ac:spMkLst>
        </pc:spChg>
        <pc:picChg chg="add mod">
          <ac:chgData name="Andrés Godoy" userId="162b17a5-7794-4226-a867-8f0f926ab59d" providerId="ADAL" clId="{5012A4CD-5D48-4EBB-A2E0-B2CD8F7EA8A1}" dt="2022-07-18T05:49:35.505" v="541" actId="1076"/>
          <ac:picMkLst>
            <pc:docMk/>
            <pc:sldMk cId="3932874311" sldId="4740"/>
            <ac:picMk id="5" creationId="{C951BBE8-1096-4F16-AAF5-1DA58581F20A}"/>
          </ac:picMkLst>
        </pc:picChg>
      </pc:sldChg>
      <pc:sldChg chg="addSp delSp modSp new mod setBg">
        <pc:chgData name="Andrés Godoy" userId="162b17a5-7794-4226-a867-8f0f926ab59d" providerId="ADAL" clId="{5012A4CD-5D48-4EBB-A2E0-B2CD8F7EA8A1}" dt="2022-07-18T05:46:49.440" v="538" actId="26606"/>
        <pc:sldMkLst>
          <pc:docMk/>
          <pc:sldMk cId="1020028266" sldId="4741"/>
        </pc:sldMkLst>
        <pc:spChg chg="del">
          <ac:chgData name="Andrés Godoy" userId="162b17a5-7794-4226-a867-8f0f926ab59d" providerId="ADAL" clId="{5012A4CD-5D48-4EBB-A2E0-B2CD8F7EA8A1}" dt="2022-07-18T05:46:49.440" v="538" actId="26606"/>
          <ac:spMkLst>
            <pc:docMk/>
            <pc:sldMk cId="1020028266" sldId="4741"/>
            <ac:spMk id="2" creationId="{E8205AB5-93B0-40F0-891B-B90DA0EE08EE}"/>
          </ac:spMkLst>
        </pc:spChg>
        <pc:spChg chg="del">
          <ac:chgData name="Andrés Godoy" userId="162b17a5-7794-4226-a867-8f0f926ab59d" providerId="ADAL" clId="{5012A4CD-5D48-4EBB-A2E0-B2CD8F7EA8A1}" dt="2022-07-18T05:46:20.812" v="530"/>
          <ac:spMkLst>
            <pc:docMk/>
            <pc:sldMk cId="1020028266" sldId="4741"/>
            <ac:spMk id="3" creationId="{F9D1A09B-9D54-48B1-9557-1D4B63BE41A1}"/>
          </ac:spMkLst>
        </pc:spChg>
        <pc:spChg chg="add">
          <ac:chgData name="Andrés Godoy" userId="162b17a5-7794-4226-a867-8f0f926ab59d" providerId="ADAL" clId="{5012A4CD-5D48-4EBB-A2E0-B2CD8F7EA8A1}" dt="2022-07-18T05:46:49.440" v="538" actId="26606"/>
          <ac:spMkLst>
            <pc:docMk/>
            <pc:sldMk cId="1020028266" sldId="4741"/>
            <ac:spMk id="10" creationId="{42A4FC2C-047E-45A5-965D-8E1E3BF09BC6}"/>
          </ac:spMkLst>
        </pc:spChg>
        <pc:picChg chg="add mod">
          <ac:chgData name="Andrés Godoy" userId="162b17a5-7794-4226-a867-8f0f926ab59d" providerId="ADAL" clId="{5012A4CD-5D48-4EBB-A2E0-B2CD8F7EA8A1}" dt="2022-07-18T05:46:49.440" v="538" actId="26606"/>
          <ac:picMkLst>
            <pc:docMk/>
            <pc:sldMk cId="1020028266" sldId="4741"/>
            <ac:picMk id="5" creationId="{87BB5AAA-2247-4846-A2BA-D53F083DE0E8}"/>
          </ac:picMkLst>
        </pc:picChg>
      </pc:sldChg>
      <pc:sldChg chg="addSp delSp modSp new mod setBg">
        <pc:chgData name="Andrés Godoy" userId="162b17a5-7794-4226-a867-8f0f926ab59d" providerId="ADAL" clId="{5012A4CD-5D48-4EBB-A2E0-B2CD8F7EA8A1}" dt="2022-07-18T05:46:44.016" v="537" actId="26606"/>
        <pc:sldMkLst>
          <pc:docMk/>
          <pc:sldMk cId="65078328" sldId="4742"/>
        </pc:sldMkLst>
        <pc:spChg chg="del">
          <ac:chgData name="Andrés Godoy" userId="162b17a5-7794-4226-a867-8f0f926ab59d" providerId="ADAL" clId="{5012A4CD-5D48-4EBB-A2E0-B2CD8F7EA8A1}" dt="2022-07-18T05:46:44.016" v="537" actId="26606"/>
          <ac:spMkLst>
            <pc:docMk/>
            <pc:sldMk cId="65078328" sldId="4742"/>
            <ac:spMk id="2" creationId="{80A87946-D787-41BF-B923-ECE01FE87F49}"/>
          </ac:spMkLst>
        </pc:spChg>
        <pc:spChg chg="del">
          <ac:chgData name="Andrés Godoy" userId="162b17a5-7794-4226-a867-8f0f926ab59d" providerId="ADAL" clId="{5012A4CD-5D48-4EBB-A2E0-B2CD8F7EA8A1}" dt="2022-07-18T05:46:40.062" v="534"/>
          <ac:spMkLst>
            <pc:docMk/>
            <pc:sldMk cId="65078328" sldId="4742"/>
            <ac:spMk id="3" creationId="{D34323AD-8798-42E6-B6EA-20F17FDDC1A2}"/>
          </ac:spMkLst>
        </pc:spChg>
        <pc:spChg chg="add">
          <ac:chgData name="Andrés Godoy" userId="162b17a5-7794-4226-a867-8f0f926ab59d" providerId="ADAL" clId="{5012A4CD-5D48-4EBB-A2E0-B2CD8F7EA8A1}" dt="2022-07-18T05:46:44.016" v="537" actId="26606"/>
          <ac:spMkLst>
            <pc:docMk/>
            <pc:sldMk cId="65078328" sldId="4742"/>
            <ac:spMk id="10" creationId="{42A4FC2C-047E-45A5-965D-8E1E3BF09BC6}"/>
          </ac:spMkLst>
        </pc:spChg>
        <pc:picChg chg="add mod">
          <ac:chgData name="Andrés Godoy" userId="162b17a5-7794-4226-a867-8f0f926ab59d" providerId="ADAL" clId="{5012A4CD-5D48-4EBB-A2E0-B2CD8F7EA8A1}" dt="2022-07-18T05:46:44.016" v="537" actId="26606"/>
          <ac:picMkLst>
            <pc:docMk/>
            <pc:sldMk cId="65078328" sldId="4742"/>
            <ac:picMk id="5" creationId="{2C05D721-7AA5-4A9E-93FC-A50DB7E98976}"/>
          </ac:picMkLst>
        </pc:picChg>
      </pc:sldChg>
      <pc:sldChg chg="addSp new del mod">
        <pc:chgData name="Andrés Godoy" userId="162b17a5-7794-4226-a867-8f0f926ab59d" providerId="ADAL" clId="{5012A4CD-5D48-4EBB-A2E0-B2CD8F7EA8A1}" dt="2022-07-19T12:59:18.612" v="1883" actId="47"/>
        <pc:sldMkLst>
          <pc:docMk/>
          <pc:sldMk cId="552938793" sldId="4743"/>
        </pc:sldMkLst>
        <pc:picChg chg="add">
          <ac:chgData name="Andrés Godoy" userId="162b17a5-7794-4226-a867-8f0f926ab59d" providerId="ADAL" clId="{5012A4CD-5D48-4EBB-A2E0-B2CD8F7EA8A1}" dt="2022-07-18T05:49:09.439" v="539" actId="22"/>
          <ac:picMkLst>
            <pc:docMk/>
            <pc:sldMk cId="552938793" sldId="4743"/>
            <ac:picMk id="5" creationId="{5AC63A70-0E06-4C1A-81FA-B6486B80AABC}"/>
          </ac:picMkLst>
        </pc:picChg>
      </pc:sldChg>
      <pc:sldChg chg="addSp delSp modSp new mod setBg">
        <pc:chgData name="Andrés Godoy" userId="162b17a5-7794-4226-a867-8f0f926ab59d" providerId="ADAL" clId="{5012A4CD-5D48-4EBB-A2E0-B2CD8F7EA8A1}" dt="2022-07-18T05:38:14.213" v="335" actId="27636"/>
        <pc:sldMkLst>
          <pc:docMk/>
          <pc:sldMk cId="4025960881" sldId="4744"/>
        </pc:sldMkLst>
        <pc:spChg chg="mod">
          <ac:chgData name="Andrés Godoy" userId="162b17a5-7794-4226-a867-8f0f926ab59d" providerId="ADAL" clId="{5012A4CD-5D48-4EBB-A2E0-B2CD8F7EA8A1}" dt="2022-07-18T05:38:14.213" v="335" actId="27636"/>
          <ac:spMkLst>
            <pc:docMk/>
            <pc:sldMk cId="4025960881" sldId="4744"/>
            <ac:spMk id="2" creationId="{62B4A9EB-DB74-4ED7-AB7A-C6DE76C3AD23}"/>
          </ac:spMkLst>
        </pc:spChg>
        <pc:spChg chg="del mod">
          <ac:chgData name="Andrés Godoy" userId="162b17a5-7794-4226-a867-8f0f926ab59d" providerId="ADAL" clId="{5012A4CD-5D48-4EBB-A2E0-B2CD8F7EA8A1}" dt="2022-07-18T05:32:50.788" v="228" actId="478"/>
          <ac:spMkLst>
            <pc:docMk/>
            <pc:sldMk cId="4025960881" sldId="4744"/>
            <ac:spMk id="3" creationId="{B04D4A93-0466-4285-A162-4051D3EAF887}"/>
          </ac:spMkLst>
        </pc:spChg>
        <pc:spChg chg="add">
          <ac:chgData name="Andrés Godoy" userId="162b17a5-7794-4226-a867-8f0f926ab59d" providerId="ADAL" clId="{5012A4CD-5D48-4EBB-A2E0-B2CD8F7EA8A1}" dt="2022-07-18T05:33:05.082" v="230" actId="26606"/>
          <ac:spMkLst>
            <pc:docMk/>
            <pc:sldMk cId="4025960881" sldId="4744"/>
            <ac:spMk id="7" creationId="{88294908-8B00-4F58-BBBA-20F71A40AA9E}"/>
          </ac:spMkLst>
        </pc:spChg>
        <pc:spChg chg="add">
          <ac:chgData name="Andrés Godoy" userId="162b17a5-7794-4226-a867-8f0f926ab59d" providerId="ADAL" clId="{5012A4CD-5D48-4EBB-A2E0-B2CD8F7EA8A1}" dt="2022-07-18T05:33:05.082" v="230" actId="26606"/>
          <ac:spMkLst>
            <pc:docMk/>
            <pc:sldMk cId="4025960881" sldId="4744"/>
            <ac:spMk id="9" creationId="{4364C879-1404-4203-8E9D-CC5DE0A621A2}"/>
          </ac:spMkLst>
        </pc:spChg>
        <pc:spChg chg="add">
          <ac:chgData name="Andrés Godoy" userId="162b17a5-7794-4226-a867-8f0f926ab59d" providerId="ADAL" clId="{5012A4CD-5D48-4EBB-A2E0-B2CD8F7EA8A1}" dt="2022-07-18T05:33:05.082" v="230" actId="26606"/>
          <ac:spMkLst>
            <pc:docMk/>
            <pc:sldMk cId="4025960881" sldId="4744"/>
            <ac:spMk id="11" creationId="{84617302-4B0D-4351-A6BB-6F0930D943AC}"/>
          </ac:spMkLst>
        </pc:spChg>
        <pc:spChg chg="add">
          <ac:chgData name="Andrés Godoy" userId="162b17a5-7794-4226-a867-8f0f926ab59d" providerId="ADAL" clId="{5012A4CD-5D48-4EBB-A2E0-B2CD8F7EA8A1}" dt="2022-07-18T05:33:05.082" v="230" actId="26606"/>
          <ac:spMkLst>
            <pc:docMk/>
            <pc:sldMk cId="4025960881" sldId="4744"/>
            <ac:spMk id="13" creationId="{DA2C7802-C2E0-4218-8F89-8DD7CCD2CD1C}"/>
          </ac:spMkLst>
        </pc:spChg>
        <pc:spChg chg="add">
          <ac:chgData name="Andrés Godoy" userId="162b17a5-7794-4226-a867-8f0f926ab59d" providerId="ADAL" clId="{5012A4CD-5D48-4EBB-A2E0-B2CD8F7EA8A1}" dt="2022-07-18T05:33:05.082" v="230" actId="26606"/>
          <ac:spMkLst>
            <pc:docMk/>
            <pc:sldMk cId="4025960881" sldId="4744"/>
            <ac:spMk id="15" creationId="{A6D7111A-21E5-4EE9-8A78-10E5530F0116}"/>
          </ac:spMkLst>
        </pc:spChg>
        <pc:spChg chg="add">
          <ac:chgData name="Andrés Godoy" userId="162b17a5-7794-4226-a867-8f0f926ab59d" providerId="ADAL" clId="{5012A4CD-5D48-4EBB-A2E0-B2CD8F7EA8A1}" dt="2022-07-18T05:33:05.082" v="230" actId="26606"/>
          <ac:spMkLst>
            <pc:docMk/>
            <pc:sldMk cId="4025960881" sldId="4744"/>
            <ac:spMk id="17" creationId="{A3969E80-A77B-49FC-9122-D89AFD5EE118}"/>
          </ac:spMkLst>
        </pc:spChg>
        <pc:spChg chg="add">
          <ac:chgData name="Andrés Godoy" userId="162b17a5-7794-4226-a867-8f0f926ab59d" providerId="ADAL" clId="{5012A4CD-5D48-4EBB-A2E0-B2CD8F7EA8A1}" dt="2022-07-18T05:33:05.082" v="230" actId="26606"/>
          <ac:spMkLst>
            <pc:docMk/>
            <pc:sldMk cId="4025960881" sldId="4744"/>
            <ac:spMk id="19" creationId="{1849CA57-76BD-4CF2-80BA-D7A46A01B7B1}"/>
          </ac:spMkLst>
        </pc:spChg>
        <pc:spChg chg="add">
          <ac:chgData name="Andrés Godoy" userId="162b17a5-7794-4226-a867-8f0f926ab59d" providerId="ADAL" clId="{5012A4CD-5D48-4EBB-A2E0-B2CD8F7EA8A1}" dt="2022-07-18T05:33:05.082" v="230" actId="26606"/>
          <ac:spMkLst>
            <pc:docMk/>
            <pc:sldMk cId="4025960881" sldId="4744"/>
            <ac:spMk id="21" creationId="{35E9085E-E730-4768-83D4-6CB7E9897153}"/>
          </ac:spMkLst>
        </pc:spChg>
        <pc:spChg chg="add">
          <ac:chgData name="Andrés Godoy" userId="162b17a5-7794-4226-a867-8f0f926ab59d" providerId="ADAL" clId="{5012A4CD-5D48-4EBB-A2E0-B2CD8F7EA8A1}" dt="2022-07-18T05:33:05.082" v="230" actId="26606"/>
          <ac:spMkLst>
            <pc:docMk/>
            <pc:sldMk cId="4025960881" sldId="4744"/>
            <ac:spMk id="23" creationId="{973272FE-A474-4CAE-8CA2-BCC8B476C3F4}"/>
          </ac:spMkLst>
        </pc:spChg>
        <pc:spChg chg="add">
          <ac:chgData name="Andrés Godoy" userId="162b17a5-7794-4226-a867-8f0f926ab59d" providerId="ADAL" clId="{5012A4CD-5D48-4EBB-A2E0-B2CD8F7EA8A1}" dt="2022-07-18T05:33:05.082" v="230" actId="26606"/>
          <ac:spMkLst>
            <pc:docMk/>
            <pc:sldMk cId="4025960881" sldId="4744"/>
            <ac:spMk id="25" creationId="{E07981EA-05A6-437C-88D7-B377B92B031D}"/>
          </ac:spMkLst>
        </pc:spChg>
        <pc:spChg chg="add">
          <ac:chgData name="Andrés Godoy" userId="162b17a5-7794-4226-a867-8f0f926ab59d" providerId="ADAL" clId="{5012A4CD-5D48-4EBB-A2E0-B2CD8F7EA8A1}" dt="2022-07-18T05:33:05.082" v="230" actId="26606"/>
          <ac:spMkLst>
            <pc:docMk/>
            <pc:sldMk cId="4025960881" sldId="4744"/>
            <ac:spMk id="27" creationId="{15E3C750-986E-4769-B1AE-49289FBEE757}"/>
          </ac:spMkLst>
        </pc:spChg>
      </pc:sldChg>
      <pc:sldChg chg="addSp delSp modSp new">
        <pc:chgData name="Andrés Godoy" userId="162b17a5-7794-4226-a867-8f0f926ab59d" providerId="ADAL" clId="{5012A4CD-5D48-4EBB-A2E0-B2CD8F7EA8A1}" dt="2022-07-18T05:38:20.707" v="336"/>
        <pc:sldMkLst>
          <pc:docMk/>
          <pc:sldMk cId="1457125906" sldId="4745"/>
        </pc:sldMkLst>
        <pc:picChg chg="add del">
          <ac:chgData name="Andrés Godoy" userId="162b17a5-7794-4226-a867-8f0f926ab59d" providerId="ADAL" clId="{5012A4CD-5D48-4EBB-A2E0-B2CD8F7EA8A1}" dt="2022-07-18T05:37:03.380" v="246" actId="478"/>
          <ac:picMkLst>
            <pc:docMk/>
            <pc:sldMk cId="1457125906" sldId="4745"/>
            <ac:picMk id="9218" creationId="{6F5D1E66-2964-4356-BBE4-D9B7206DF895}"/>
          </ac:picMkLst>
        </pc:picChg>
        <pc:picChg chg="add">
          <ac:chgData name="Andrés Godoy" userId="162b17a5-7794-4226-a867-8f0f926ab59d" providerId="ADAL" clId="{5012A4CD-5D48-4EBB-A2E0-B2CD8F7EA8A1}" dt="2022-07-18T05:37:09.155" v="247"/>
          <ac:picMkLst>
            <pc:docMk/>
            <pc:sldMk cId="1457125906" sldId="4745"/>
            <ac:picMk id="9220" creationId="{8E48A285-596C-4175-83B2-E179A94FB173}"/>
          </ac:picMkLst>
        </pc:picChg>
        <pc:picChg chg="add mod">
          <ac:chgData name="Andrés Godoy" userId="162b17a5-7794-4226-a867-8f0f926ab59d" providerId="ADAL" clId="{5012A4CD-5D48-4EBB-A2E0-B2CD8F7EA8A1}" dt="2022-07-18T05:38:20.707" v="336"/>
          <ac:picMkLst>
            <pc:docMk/>
            <pc:sldMk cId="1457125906" sldId="4745"/>
            <ac:picMk id="9222" creationId="{9FB90810-846E-4A9F-939A-FB1F401F00F9}"/>
          </ac:picMkLst>
        </pc:picChg>
      </pc:sldChg>
      <pc:sldChg chg="new del">
        <pc:chgData name="Andrés Godoy" userId="162b17a5-7794-4226-a867-8f0f926ab59d" providerId="ADAL" clId="{5012A4CD-5D48-4EBB-A2E0-B2CD8F7EA8A1}" dt="2022-07-18T05:38:30.641" v="340" actId="47"/>
        <pc:sldMkLst>
          <pc:docMk/>
          <pc:sldMk cId="1917355701" sldId="4746"/>
        </pc:sldMkLst>
      </pc:sldChg>
      <pc:sldChg chg="new">
        <pc:chgData name="Andrés Godoy" userId="162b17a5-7794-4226-a867-8f0f926ab59d" providerId="ADAL" clId="{5012A4CD-5D48-4EBB-A2E0-B2CD8F7EA8A1}" dt="2022-07-18T05:39:33.486" v="344" actId="680"/>
        <pc:sldMkLst>
          <pc:docMk/>
          <pc:sldMk cId="2315527416" sldId="4746"/>
        </pc:sldMkLst>
      </pc:sldChg>
      <pc:sldChg chg="delSp add del setBg delDesignElem">
        <pc:chgData name="Andrés Godoy" userId="162b17a5-7794-4226-a867-8f0f926ab59d" providerId="ADAL" clId="{5012A4CD-5D48-4EBB-A2E0-B2CD8F7EA8A1}" dt="2022-07-18T05:38:42.524" v="343" actId="47"/>
        <pc:sldMkLst>
          <pc:docMk/>
          <pc:sldMk cId="2871088575" sldId="4746"/>
        </pc:sldMkLst>
        <pc:spChg chg="del">
          <ac:chgData name="Andrés Godoy" userId="162b17a5-7794-4226-a867-8f0f926ab59d" providerId="ADAL" clId="{5012A4CD-5D48-4EBB-A2E0-B2CD8F7EA8A1}" dt="2022-07-18T05:38:33.801" v="342"/>
          <ac:spMkLst>
            <pc:docMk/>
            <pc:sldMk cId="2871088575" sldId="4746"/>
            <ac:spMk id="7" creationId="{88294908-8B00-4F58-BBBA-20F71A40AA9E}"/>
          </ac:spMkLst>
        </pc:spChg>
        <pc:spChg chg="del">
          <ac:chgData name="Andrés Godoy" userId="162b17a5-7794-4226-a867-8f0f926ab59d" providerId="ADAL" clId="{5012A4CD-5D48-4EBB-A2E0-B2CD8F7EA8A1}" dt="2022-07-18T05:38:33.801" v="342"/>
          <ac:spMkLst>
            <pc:docMk/>
            <pc:sldMk cId="2871088575" sldId="4746"/>
            <ac:spMk id="9" creationId="{4364C879-1404-4203-8E9D-CC5DE0A621A2}"/>
          </ac:spMkLst>
        </pc:spChg>
        <pc:spChg chg="del">
          <ac:chgData name="Andrés Godoy" userId="162b17a5-7794-4226-a867-8f0f926ab59d" providerId="ADAL" clId="{5012A4CD-5D48-4EBB-A2E0-B2CD8F7EA8A1}" dt="2022-07-18T05:38:33.801" v="342"/>
          <ac:spMkLst>
            <pc:docMk/>
            <pc:sldMk cId="2871088575" sldId="4746"/>
            <ac:spMk id="11" creationId="{84617302-4B0D-4351-A6BB-6F0930D943AC}"/>
          </ac:spMkLst>
        </pc:spChg>
        <pc:spChg chg="del">
          <ac:chgData name="Andrés Godoy" userId="162b17a5-7794-4226-a867-8f0f926ab59d" providerId="ADAL" clId="{5012A4CD-5D48-4EBB-A2E0-B2CD8F7EA8A1}" dt="2022-07-18T05:38:33.801" v="342"/>
          <ac:spMkLst>
            <pc:docMk/>
            <pc:sldMk cId="2871088575" sldId="4746"/>
            <ac:spMk id="13" creationId="{DA2C7802-C2E0-4218-8F89-8DD7CCD2CD1C}"/>
          </ac:spMkLst>
        </pc:spChg>
        <pc:spChg chg="del">
          <ac:chgData name="Andrés Godoy" userId="162b17a5-7794-4226-a867-8f0f926ab59d" providerId="ADAL" clId="{5012A4CD-5D48-4EBB-A2E0-B2CD8F7EA8A1}" dt="2022-07-18T05:38:33.801" v="342"/>
          <ac:spMkLst>
            <pc:docMk/>
            <pc:sldMk cId="2871088575" sldId="4746"/>
            <ac:spMk id="15" creationId="{A6D7111A-21E5-4EE9-8A78-10E5530F0116}"/>
          </ac:spMkLst>
        </pc:spChg>
        <pc:spChg chg="del">
          <ac:chgData name="Andrés Godoy" userId="162b17a5-7794-4226-a867-8f0f926ab59d" providerId="ADAL" clId="{5012A4CD-5D48-4EBB-A2E0-B2CD8F7EA8A1}" dt="2022-07-18T05:38:33.801" v="342"/>
          <ac:spMkLst>
            <pc:docMk/>
            <pc:sldMk cId="2871088575" sldId="4746"/>
            <ac:spMk id="17" creationId="{A3969E80-A77B-49FC-9122-D89AFD5EE118}"/>
          </ac:spMkLst>
        </pc:spChg>
        <pc:spChg chg="del">
          <ac:chgData name="Andrés Godoy" userId="162b17a5-7794-4226-a867-8f0f926ab59d" providerId="ADAL" clId="{5012A4CD-5D48-4EBB-A2E0-B2CD8F7EA8A1}" dt="2022-07-18T05:38:33.801" v="342"/>
          <ac:spMkLst>
            <pc:docMk/>
            <pc:sldMk cId="2871088575" sldId="4746"/>
            <ac:spMk id="19" creationId="{1849CA57-76BD-4CF2-80BA-D7A46A01B7B1}"/>
          </ac:spMkLst>
        </pc:spChg>
        <pc:spChg chg="del">
          <ac:chgData name="Andrés Godoy" userId="162b17a5-7794-4226-a867-8f0f926ab59d" providerId="ADAL" clId="{5012A4CD-5D48-4EBB-A2E0-B2CD8F7EA8A1}" dt="2022-07-18T05:38:33.801" v="342"/>
          <ac:spMkLst>
            <pc:docMk/>
            <pc:sldMk cId="2871088575" sldId="4746"/>
            <ac:spMk id="21" creationId="{35E9085E-E730-4768-83D4-6CB7E9897153}"/>
          </ac:spMkLst>
        </pc:spChg>
        <pc:spChg chg="del">
          <ac:chgData name="Andrés Godoy" userId="162b17a5-7794-4226-a867-8f0f926ab59d" providerId="ADAL" clId="{5012A4CD-5D48-4EBB-A2E0-B2CD8F7EA8A1}" dt="2022-07-18T05:38:33.801" v="342"/>
          <ac:spMkLst>
            <pc:docMk/>
            <pc:sldMk cId="2871088575" sldId="4746"/>
            <ac:spMk id="23" creationId="{973272FE-A474-4CAE-8CA2-BCC8B476C3F4}"/>
          </ac:spMkLst>
        </pc:spChg>
        <pc:spChg chg="del">
          <ac:chgData name="Andrés Godoy" userId="162b17a5-7794-4226-a867-8f0f926ab59d" providerId="ADAL" clId="{5012A4CD-5D48-4EBB-A2E0-B2CD8F7EA8A1}" dt="2022-07-18T05:38:33.801" v="342"/>
          <ac:spMkLst>
            <pc:docMk/>
            <pc:sldMk cId="2871088575" sldId="4746"/>
            <ac:spMk id="25" creationId="{E07981EA-05A6-437C-88D7-B377B92B031D}"/>
          </ac:spMkLst>
        </pc:spChg>
        <pc:spChg chg="del">
          <ac:chgData name="Andrés Godoy" userId="162b17a5-7794-4226-a867-8f0f926ab59d" providerId="ADAL" clId="{5012A4CD-5D48-4EBB-A2E0-B2CD8F7EA8A1}" dt="2022-07-18T05:38:33.801" v="342"/>
          <ac:spMkLst>
            <pc:docMk/>
            <pc:sldMk cId="2871088575" sldId="4746"/>
            <ac:spMk id="27" creationId="{15E3C750-986E-4769-B1AE-49289FBEE757}"/>
          </ac:spMkLst>
        </pc:spChg>
      </pc:sldChg>
      <pc:sldChg chg="delSp modSp add mod setBg delDesignElem">
        <pc:chgData name="Andrés Godoy" userId="162b17a5-7794-4226-a867-8f0f926ab59d" providerId="ADAL" clId="{5012A4CD-5D48-4EBB-A2E0-B2CD8F7EA8A1}" dt="2022-07-18T05:39:46.284" v="378" actId="20577"/>
        <pc:sldMkLst>
          <pc:docMk/>
          <pc:sldMk cId="3383301182" sldId="4747"/>
        </pc:sldMkLst>
        <pc:spChg chg="mod">
          <ac:chgData name="Andrés Godoy" userId="162b17a5-7794-4226-a867-8f0f926ab59d" providerId="ADAL" clId="{5012A4CD-5D48-4EBB-A2E0-B2CD8F7EA8A1}" dt="2022-07-18T05:39:46.284" v="378" actId="20577"/>
          <ac:spMkLst>
            <pc:docMk/>
            <pc:sldMk cId="3383301182" sldId="4747"/>
            <ac:spMk id="2" creationId="{62B4A9EB-DB74-4ED7-AB7A-C6DE76C3AD23}"/>
          </ac:spMkLst>
        </pc:spChg>
        <pc:spChg chg="del">
          <ac:chgData name="Andrés Godoy" userId="162b17a5-7794-4226-a867-8f0f926ab59d" providerId="ADAL" clId="{5012A4CD-5D48-4EBB-A2E0-B2CD8F7EA8A1}" dt="2022-07-18T05:39:38.292" v="346"/>
          <ac:spMkLst>
            <pc:docMk/>
            <pc:sldMk cId="3383301182" sldId="4747"/>
            <ac:spMk id="7" creationId="{88294908-8B00-4F58-BBBA-20F71A40AA9E}"/>
          </ac:spMkLst>
        </pc:spChg>
        <pc:spChg chg="del">
          <ac:chgData name="Andrés Godoy" userId="162b17a5-7794-4226-a867-8f0f926ab59d" providerId="ADAL" clId="{5012A4CD-5D48-4EBB-A2E0-B2CD8F7EA8A1}" dt="2022-07-18T05:39:38.292" v="346"/>
          <ac:spMkLst>
            <pc:docMk/>
            <pc:sldMk cId="3383301182" sldId="4747"/>
            <ac:spMk id="9" creationId="{4364C879-1404-4203-8E9D-CC5DE0A621A2}"/>
          </ac:spMkLst>
        </pc:spChg>
        <pc:spChg chg="del">
          <ac:chgData name="Andrés Godoy" userId="162b17a5-7794-4226-a867-8f0f926ab59d" providerId="ADAL" clId="{5012A4CD-5D48-4EBB-A2E0-B2CD8F7EA8A1}" dt="2022-07-18T05:39:38.292" v="346"/>
          <ac:spMkLst>
            <pc:docMk/>
            <pc:sldMk cId="3383301182" sldId="4747"/>
            <ac:spMk id="11" creationId="{84617302-4B0D-4351-A6BB-6F0930D943AC}"/>
          </ac:spMkLst>
        </pc:spChg>
        <pc:spChg chg="del">
          <ac:chgData name="Andrés Godoy" userId="162b17a5-7794-4226-a867-8f0f926ab59d" providerId="ADAL" clId="{5012A4CD-5D48-4EBB-A2E0-B2CD8F7EA8A1}" dt="2022-07-18T05:39:38.292" v="346"/>
          <ac:spMkLst>
            <pc:docMk/>
            <pc:sldMk cId="3383301182" sldId="4747"/>
            <ac:spMk id="13" creationId="{DA2C7802-C2E0-4218-8F89-8DD7CCD2CD1C}"/>
          </ac:spMkLst>
        </pc:spChg>
        <pc:spChg chg="del">
          <ac:chgData name="Andrés Godoy" userId="162b17a5-7794-4226-a867-8f0f926ab59d" providerId="ADAL" clId="{5012A4CD-5D48-4EBB-A2E0-B2CD8F7EA8A1}" dt="2022-07-18T05:39:38.292" v="346"/>
          <ac:spMkLst>
            <pc:docMk/>
            <pc:sldMk cId="3383301182" sldId="4747"/>
            <ac:spMk id="15" creationId="{A6D7111A-21E5-4EE9-8A78-10E5530F0116}"/>
          </ac:spMkLst>
        </pc:spChg>
        <pc:spChg chg="del">
          <ac:chgData name="Andrés Godoy" userId="162b17a5-7794-4226-a867-8f0f926ab59d" providerId="ADAL" clId="{5012A4CD-5D48-4EBB-A2E0-B2CD8F7EA8A1}" dt="2022-07-18T05:39:38.292" v="346"/>
          <ac:spMkLst>
            <pc:docMk/>
            <pc:sldMk cId="3383301182" sldId="4747"/>
            <ac:spMk id="17" creationId="{A3969E80-A77B-49FC-9122-D89AFD5EE118}"/>
          </ac:spMkLst>
        </pc:spChg>
        <pc:spChg chg="del">
          <ac:chgData name="Andrés Godoy" userId="162b17a5-7794-4226-a867-8f0f926ab59d" providerId="ADAL" clId="{5012A4CD-5D48-4EBB-A2E0-B2CD8F7EA8A1}" dt="2022-07-18T05:39:38.292" v="346"/>
          <ac:spMkLst>
            <pc:docMk/>
            <pc:sldMk cId="3383301182" sldId="4747"/>
            <ac:spMk id="19" creationId="{1849CA57-76BD-4CF2-80BA-D7A46A01B7B1}"/>
          </ac:spMkLst>
        </pc:spChg>
        <pc:spChg chg="del">
          <ac:chgData name="Andrés Godoy" userId="162b17a5-7794-4226-a867-8f0f926ab59d" providerId="ADAL" clId="{5012A4CD-5D48-4EBB-A2E0-B2CD8F7EA8A1}" dt="2022-07-18T05:39:38.292" v="346"/>
          <ac:spMkLst>
            <pc:docMk/>
            <pc:sldMk cId="3383301182" sldId="4747"/>
            <ac:spMk id="21" creationId="{35E9085E-E730-4768-83D4-6CB7E9897153}"/>
          </ac:spMkLst>
        </pc:spChg>
        <pc:spChg chg="del">
          <ac:chgData name="Andrés Godoy" userId="162b17a5-7794-4226-a867-8f0f926ab59d" providerId="ADAL" clId="{5012A4CD-5D48-4EBB-A2E0-B2CD8F7EA8A1}" dt="2022-07-18T05:39:38.292" v="346"/>
          <ac:spMkLst>
            <pc:docMk/>
            <pc:sldMk cId="3383301182" sldId="4747"/>
            <ac:spMk id="23" creationId="{973272FE-A474-4CAE-8CA2-BCC8B476C3F4}"/>
          </ac:spMkLst>
        </pc:spChg>
        <pc:spChg chg="del">
          <ac:chgData name="Andrés Godoy" userId="162b17a5-7794-4226-a867-8f0f926ab59d" providerId="ADAL" clId="{5012A4CD-5D48-4EBB-A2E0-B2CD8F7EA8A1}" dt="2022-07-18T05:39:38.292" v="346"/>
          <ac:spMkLst>
            <pc:docMk/>
            <pc:sldMk cId="3383301182" sldId="4747"/>
            <ac:spMk id="25" creationId="{E07981EA-05A6-437C-88D7-B377B92B031D}"/>
          </ac:spMkLst>
        </pc:spChg>
        <pc:spChg chg="del">
          <ac:chgData name="Andrés Godoy" userId="162b17a5-7794-4226-a867-8f0f926ab59d" providerId="ADAL" clId="{5012A4CD-5D48-4EBB-A2E0-B2CD8F7EA8A1}" dt="2022-07-18T05:39:38.292" v="346"/>
          <ac:spMkLst>
            <pc:docMk/>
            <pc:sldMk cId="3383301182" sldId="4747"/>
            <ac:spMk id="27" creationId="{15E3C750-986E-4769-B1AE-49289FBEE757}"/>
          </ac:spMkLst>
        </pc:spChg>
      </pc:sldChg>
      <pc:sldChg chg="delSp add del setBg delDesignElem">
        <pc:chgData name="Andrés Godoy" userId="162b17a5-7794-4226-a867-8f0f926ab59d" providerId="ADAL" clId="{5012A4CD-5D48-4EBB-A2E0-B2CD8F7EA8A1}" dt="2022-07-18T05:38:28.544" v="339" actId="47"/>
        <pc:sldMkLst>
          <pc:docMk/>
          <pc:sldMk cId="3787081919" sldId="4747"/>
        </pc:sldMkLst>
        <pc:spChg chg="del">
          <ac:chgData name="Andrés Godoy" userId="162b17a5-7794-4226-a867-8f0f926ab59d" providerId="ADAL" clId="{5012A4CD-5D48-4EBB-A2E0-B2CD8F7EA8A1}" dt="2022-07-18T05:38:26.464" v="338"/>
          <ac:spMkLst>
            <pc:docMk/>
            <pc:sldMk cId="3787081919" sldId="4747"/>
            <ac:spMk id="7" creationId="{88294908-8B00-4F58-BBBA-20F71A40AA9E}"/>
          </ac:spMkLst>
        </pc:spChg>
        <pc:spChg chg="del">
          <ac:chgData name="Andrés Godoy" userId="162b17a5-7794-4226-a867-8f0f926ab59d" providerId="ADAL" clId="{5012A4CD-5D48-4EBB-A2E0-B2CD8F7EA8A1}" dt="2022-07-18T05:38:26.464" v="338"/>
          <ac:spMkLst>
            <pc:docMk/>
            <pc:sldMk cId="3787081919" sldId="4747"/>
            <ac:spMk id="9" creationId="{4364C879-1404-4203-8E9D-CC5DE0A621A2}"/>
          </ac:spMkLst>
        </pc:spChg>
        <pc:spChg chg="del">
          <ac:chgData name="Andrés Godoy" userId="162b17a5-7794-4226-a867-8f0f926ab59d" providerId="ADAL" clId="{5012A4CD-5D48-4EBB-A2E0-B2CD8F7EA8A1}" dt="2022-07-18T05:38:26.464" v="338"/>
          <ac:spMkLst>
            <pc:docMk/>
            <pc:sldMk cId="3787081919" sldId="4747"/>
            <ac:spMk id="11" creationId="{84617302-4B0D-4351-A6BB-6F0930D943AC}"/>
          </ac:spMkLst>
        </pc:spChg>
        <pc:spChg chg="del">
          <ac:chgData name="Andrés Godoy" userId="162b17a5-7794-4226-a867-8f0f926ab59d" providerId="ADAL" clId="{5012A4CD-5D48-4EBB-A2E0-B2CD8F7EA8A1}" dt="2022-07-18T05:38:26.464" v="338"/>
          <ac:spMkLst>
            <pc:docMk/>
            <pc:sldMk cId="3787081919" sldId="4747"/>
            <ac:spMk id="13" creationId="{DA2C7802-C2E0-4218-8F89-8DD7CCD2CD1C}"/>
          </ac:spMkLst>
        </pc:spChg>
        <pc:spChg chg="del">
          <ac:chgData name="Andrés Godoy" userId="162b17a5-7794-4226-a867-8f0f926ab59d" providerId="ADAL" clId="{5012A4CD-5D48-4EBB-A2E0-B2CD8F7EA8A1}" dt="2022-07-18T05:38:26.464" v="338"/>
          <ac:spMkLst>
            <pc:docMk/>
            <pc:sldMk cId="3787081919" sldId="4747"/>
            <ac:spMk id="15" creationId="{A6D7111A-21E5-4EE9-8A78-10E5530F0116}"/>
          </ac:spMkLst>
        </pc:spChg>
        <pc:spChg chg="del">
          <ac:chgData name="Andrés Godoy" userId="162b17a5-7794-4226-a867-8f0f926ab59d" providerId="ADAL" clId="{5012A4CD-5D48-4EBB-A2E0-B2CD8F7EA8A1}" dt="2022-07-18T05:38:26.464" v="338"/>
          <ac:spMkLst>
            <pc:docMk/>
            <pc:sldMk cId="3787081919" sldId="4747"/>
            <ac:spMk id="17" creationId="{A3969E80-A77B-49FC-9122-D89AFD5EE118}"/>
          </ac:spMkLst>
        </pc:spChg>
        <pc:spChg chg="del">
          <ac:chgData name="Andrés Godoy" userId="162b17a5-7794-4226-a867-8f0f926ab59d" providerId="ADAL" clId="{5012A4CD-5D48-4EBB-A2E0-B2CD8F7EA8A1}" dt="2022-07-18T05:38:26.464" v="338"/>
          <ac:spMkLst>
            <pc:docMk/>
            <pc:sldMk cId="3787081919" sldId="4747"/>
            <ac:spMk id="19" creationId="{1849CA57-76BD-4CF2-80BA-D7A46A01B7B1}"/>
          </ac:spMkLst>
        </pc:spChg>
        <pc:spChg chg="del">
          <ac:chgData name="Andrés Godoy" userId="162b17a5-7794-4226-a867-8f0f926ab59d" providerId="ADAL" clId="{5012A4CD-5D48-4EBB-A2E0-B2CD8F7EA8A1}" dt="2022-07-18T05:38:26.464" v="338"/>
          <ac:spMkLst>
            <pc:docMk/>
            <pc:sldMk cId="3787081919" sldId="4747"/>
            <ac:spMk id="21" creationId="{35E9085E-E730-4768-83D4-6CB7E9897153}"/>
          </ac:spMkLst>
        </pc:spChg>
        <pc:spChg chg="del">
          <ac:chgData name="Andrés Godoy" userId="162b17a5-7794-4226-a867-8f0f926ab59d" providerId="ADAL" clId="{5012A4CD-5D48-4EBB-A2E0-B2CD8F7EA8A1}" dt="2022-07-18T05:38:26.464" v="338"/>
          <ac:spMkLst>
            <pc:docMk/>
            <pc:sldMk cId="3787081919" sldId="4747"/>
            <ac:spMk id="23" creationId="{973272FE-A474-4CAE-8CA2-BCC8B476C3F4}"/>
          </ac:spMkLst>
        </pc:spChg>
        <pc:spChg chg="del">
          <ac:chgData name="Andrés Godoy" userId="162b17a5-7794-4226-a867-8f0f926ab59d" providerId="ADAL" clId="{5012A4CD-5D48-4EBB-A2E0-B2CD8F7EA8A1}" dt="2022-07-18T05:38:26.464" v="338"/>
          <ac:spMkLst>
            <pc:docMk/>
            <pc:sldMk cId="3787081919" sldId="4747"/>
            <ac:spMk id="25" creationId="{E07981EA-05A6-437C-88D7-B377B92B031D}"/>
          </ac:spMkLst>
        </pc:spChg>
        <pc:spChg chg="del">
          <ac:chgData name="Andrés Godoy" userId="162b17a5-7794-4226-a867-8f0f926ab59d" providerId="ADAL" clId="{5012A4CD-5D48-4EBB-A2E0-B2CD8F7EA8A1}" dt="2022-07-18T05:38:26.464" v="338"/>
          <ac:spMkLst>
            <pc:docMk/>
            <pc:sldMk cId="3787081919" sldId="4747"/>
            <ac:spMk id="27" creationId="{15E3C750-986E-4769-B1AE-49289FBEE757}"/>
          </ac:spMkLst>
        </pc:spChg>
      </pc:sldChg>
      <pc:sldChg chg="delSp modSp add mod setBg delDesignElem">
        <pc:chgData name="Andrés Godoy" userId="162b17a5-7794-4226-a867-8f0f926ab59d" providerId="ADAL" clId="{5012A4CD-5D48-4EBB-A2E0-B2CD8F7EA8A1}" dt="2022-07-18T05:44:54.982" v="529" actId="27636"/>
        <pc:sldMkLst>
          <pc:docMk/>
          <pc:sldMk cId="865175442" sldId="4748"/>
        </pc:sldMkLst>
        <pc:spChg chg="mod">
          <ac:chgData name="Andrés Godoy" userId="162b17a5-7794-4226-a867-8f0f926ab59d" providerId="ADAL" clId="{5012A4CD-5D48-4EBB-A2E0-B2CD8F7EA8A1}" dt="2022-07-18T05:44:54.982" v="529" actId="27636"/>
          <ac:spMkLst>
            <pc:docMk/>
            <pc:sldMk cId="865175442" sldId="4748"/>
            <ac:spMk id="2" creationId="{62B4A9EB-DB74-4ED7-AB7A-C6DE76C3AD23}"/>
          </ac:spMkLst>
        </pc:spChg>
        <pc:spChg chg="del">
          <ac:chgData name="Andrés Godoy" userId="162b17a5-7794-4226-a867-8f0f926ab59d" providerId="ADAL" clId="{5012A4CD-5D48-4EBB-A2E0-B2CD8F7EA8A1}" dt="2022-07-18T05:43:55.467" v="403"/>
          <ac:spMkLst>
            <pc:docMk/>
            <pc:sldMk cId="865175442" sldId="4748"/>
            <ac:spMk id="7" creationId="{88294908-8B00-4F58-BBBA-20F71A40AA9E}"/>
          </ac:spMkLst>
        </pc:spChg>
        <pc:spChg chg="del">
          <ac:chgData name="Andrés Godoy" userId="162b17a5-7794-4226-a867-8f0f926ab59d" providerId="ADAL" clId="{5012A4CD-5D48-4EBB-A2E0-B2CD8F7EA8A1}" dt="2022-07-18T05:43:55.467" v="403"/>
          <ac:spMkLst>
            <pc:docMk/>
            <pc:sldMk cId="865175442" sldId="4748"/>
            <ac:spMk id="9" creationId="{4364C879-1404-4203-8E9D-CC5DE0A621A2}"/>
          </ac:spMkLst>
        </pc:spChg>
        <pc:spChg chg="del">
          <ac:chgData name="Andrés Godoy" userId="162b17a5-7794-4226-a867-8f0f926ab59d" providerId="ADAL" clId="{5012A4CD-5D48-4EBB-A2E0-B2CD8F7EA8A1}" dt="2022-07-18T05:43:55.467" v="403"/>
          <ac:spMkLst>
            <pc:docMk/>
            <pc:sldMk cId="865175442" sldId="4748"/>
            <ac:spMk id="11" creationId="{84617302-4B0D-4351-A6BB-6F0930D943AC}"/>
          </ac:spMkLst>
        </pc:spChg>
        <pc:spChg chg="del">
          <ac:chgData name="Andrés Godoy" userId="162b17a5-7794-4226-a867-8f0f926ab59d" providerId="ADAL" clId="{5012A4CD-5D48-4EBB-A2E0-B2CD8F7EA8A1}" dt="2022-07-18T05:43:55.467" v="403"/>
          <ac:spMkLst>
            <pc:docMk/>
            <pc:sldMk cId="865175442" sldId="4748"/>
            <ac:spMk id="13" creationId="{DA2C7802-C2E0-4218-8F89-8DD7CCD2CD1C}"/>
          </ac:spMkLst>
        </pc:spChg>
        <pc:spChg chg="del">
          <ac:chgData name="Andrés Godoy" userId="162b17a5-7794-4226-a867-8f0f926ab59d" providerId="ADAL" clId="{5012A4CD-5D48-4EBB-A2E0-B2CD8F7EA8A1}" dt="2022-07-18T05:43:55.467" v="403"/>
          <ac:spMkLst>
            <pc:docMk/>
            <pc:sldMk cId="865175442" sldId="4748"/>
            <ac:spMk id="15" creationId="{A6D7111A-21E5-4EE9-8A78-10E5530F0116}"/>
          </ac:spMkLst>
        </pc:spChg>
        <pc:spChg chg="del">
          <ac:chgData name="Andrés Godoy" userId="162b17a5-7794-4226-a867-8f0f926ab59d" providerId="ADAL" clId="{5012A4CD-5D48-4EBB-A2E0-B2CD8F7EA8A1}" dt="2022-07-18T05:43:55.467" v="403"/>
          <ac:spMkLst>
            <pc:docMk/>
            <pc:sldMk cId="865175442" sldId="4748"/>
            <ac:spMk id="17" creationId="{A3969E80-A77B-49FC-9122-D89AFD5EE118}"/>
          </ac:spMkLst>
        </pc:spChg>
        <pc:spChg chg="del">
          <ac:chgData name="Andrés Godoy" userId="162b17a5-7794-4226-a867-8f0f926ab59d" providerId="ADAL" clId="{5012A4CD-5D48-4EBB-A2E0-B2CD8F7EA8A1}" dt="2022-07-18T05:43:55.467" v="403"/>
          <ac:spMkLst>
            <pc:docMk/>
            <pc:sldMk cId="865175442" sldId="4748"/>
            <ac:spMk id="19" creationId="{1849CA57-76BD-4CF2-80BA-D7A46A01B7B1}"/>
          </ac:spMkLst>
        </pc:spChg>
        <pc:spChg chg="del">
          <ac:chgData name="Andrés Godoy" userId="162b17a5-7794-4226-a867-8f0f926ab59d" providerId="ADAL" clId="{5012A4CD-5D48-4EBB-A2E0-B2CD8F7EA8A1}" dt="2022-07-18T05:43:55.467" v="403"/>
          <ac:spMkLst>
            <pc:docMk/>
            <pc:sldMk cId="865175442" sldId="4748"/>
            <ac:spMk id="21" creationId="{35E9085E-E730-4768-83D4-6CB7E9897153}"/>
          </ac:spMkLst>
        </pc:spChg>
        <pc:spChg chg="del">
          <ac:chgData name="Andrés Godoy" userId="162b17a5-7794-4226-a867-8f0f926ab59d" providerId="ADAL" clId="{5012A4CD-5D48-4EBB-A2E0-B2CD8F7EA8A1}" dt="2022-07-18T05:43:55.467" v="403"/>
          <ac:spMkLst>
            <pc:docMk/>
            <pc:sldMk cId="865175442" sldId="4748"/>
            <ac:spMk id="23" creationId="{973272FE-A474-4CAE-8CA2-BCC8B476C3F4}"/>
          </ac:spMkLst>
        </pc:spChg>
        <pc:spChg chg="del">
          <ac:chgData name="Andrés Godoy" userId="162b17a5-7794-4226-a867-8f0f926ab59d" providerId="ADAL" clId="{5012A4CD-5D48-4EBB-A2E0-B2CD8F7EA8A1}" dt="2022-07-18T05:43:55.467" v="403"/>
          <ac:spMkLst>
            <pc:docMk/>
            <pc:sldMk cId="865175442" sldId="4748"/>
            <ac:spMk id="25" creationId="{E07981EA-05A6-437C-88D7-B377B92B031D}"/>
          </ac:spMkLst>
        </pc:spChg>
        <pc:spChg chg="del">
          <ac:chgData name="Andrés Godoy" userId="162b17a5-7794-4226-a867-8f0f926ab59d" providerId="ADAL" clId="{5012A4CD-5D48-4EBB-A2E0-B2CD8F7EA8A1}" dt="2022-07-18T05:43:55.467" v="403"/>
          <ac:spMkLst>
            <pc:docMk/>
            <pc:sldMk cId="865175442" sldId="4748"/>
            <ac:spMk id="27" creationId="{15E3C750-986E-4769-B1AE-49289FBEE757}"/>
          </ac:spMkLst>
        </pc:spChg>
      </pc:sldChg>
      <pc:sldChg chg="addSp delSp modSp new mod">
        <pc:chgData name="Andrés Godoy" userId="162b17a5-7794-4226-a867-8f0f926ab59d" providerId="ADAL" clId="{5012A4CD-5D48-4EBB-A2E0-B2CD8F7EA8A1}" dt="2022-07-18T05:49:47.400" v="546" actId="20577"/>
        <pc:sldMkLst>
          <pc:docMk/>
          <pc:sldMk cId="795542062" sldId="4749"/>
        </pc:sldMkLst>
        <pc:spChg chg="mod">
          <ac:chgData name="Andrés Godoy" userId="162b17a5-7794-4226-a867-8f0f926ab59d" providerId="ADAL" clId="{5012A4CD-5D48-4EBB-A2E0-B2CD8F7EA8A1}" dt="2022-07-18T05:49:47.400" v="546" actId="20577"/>
          <ac:spMkLst>
            <pc:docMk/>
            <pc:sldMk cId="795542062" sldId="4749"/>
            <ac:spMk id="2" creationId="{4829D143-B67F-454E-9D6B-CCC748EB4DE6}"/>
          </ac:spMkLst>
        </pc:spChg>
        <pc:spChg chg="del">
          <ac:chgData name="Andrés Godoy" userId="162b17a5-7794-4226-a867-8f0f926ab59d" providerId="ADAL" clId="{5012A4CD-5D48-4EBB-A2E0-B2CD8F7EA8A1}" dt="2022-07-18T05:49:45.210" v="543"/>
          <ac:spMkLst>
            <pc:docMk/>
            <pc:sldMk cId="795542062" sldId="4749"/>
            <ac:spMk id="3" creationId="{DE070FA1-BE8D-4AE5-9F01-01458B9D40EE}"/>
          </ac:spMkLst>
        </pc:spChg>
        <pc:picChg chg="add mod">
          <ac:chgData name="Andrés Godoy" userId="162b17a5-7794-4226-a867-8f0f926ab59d" providerId="ADAL" clId="{5012A4CD-5D48-4EBB-A2E0-B2CD8F7EA8A1}" dt="2022-07-18T05:49:46.751" v="544" actId="27614"/>
          <ac:picMkLst>
            <pc:docMk/>
            <pc:sldMk cId="795542062" sldId="4749"/>
            <ac:picMk id="5" creationId="{42C14A07-1EF8-492B-8384-C7F654E20470}"/>
          </ac:picMkLst>
        </pc:picChg>
      </pc:sldChg>
      <pc:sldChg chg="addSp delSp modSp new mod setBg">
        <pc:chgData name="Andrés Godoy" userId="162b17a5-7794-4226-a867-8f0f926ab59d" providerId="ADAL" clId="{5012A4CD-5D48-4EBB-A2E0-B2CD8F7EA8A1}" dt="2022-07-18T05:50:30.605" v="557" actId="1076"/>
        <pc:sldMkLst>
          <pc:docMk/>
          <pc:sldMk cId="1652592296" sldId="4750"/>
        </pc:sldMkLst>
        <pc:spChg chg="add del">
          <ac:chgData name="Andrés Godoy" userId="162b17a5-7794-4226-a867-8f0f926ab59d" providerId="ADAL" clId="{5012A4CD-5D48-4EBB-A2E0-B2CD8F7EA8A1}" dt="2022-07-18T05:50:20.952" v="554" actId="26606"/>
          <ac:spMkLst>
            <pc:docMk/>
            <pc:sldMk cId="1652592296" sldId="4750"/>
            <ac:spMk id="2" creationId="{15A58E67-AAA0-4BC2-8EBD-AF039C9CCE67}"/>
          </ac:spMkLst>
        </pc:spChg>
        <pc:spChg chg="del">
          <ac:chgData name="Andrés Godoy" userId="162b17a5-7794-4226-a867-8f0f926ab59d" providerId="ADAL" clId="{5012A4CD-5D48-4EBB-A2E0-B2CD8F7EA8A1}" dt="2022-07-18T05:49:57.888" v="548"/>
          <ac:spMkLst>
            <pc:docMk/>
            <pc:sldMk cId="1652592296" sldId="4750"/>
            <ac:spMk id="3" creationId="{A1015CF0-B894-4F75-ABFC-8E7E3A84BC8D}"/>
          </ac:spMkLst>
        </pc:spChg>
        <pc:spChg chg="add del">
          <ac:chgData name="Andrés Godoy" userId="162b17a5-7794-4226-a867-8f0f926ab59d" providerId="ADAL" clId="{5012A4CD-5D48-4EBB-A2E0-B2CD8F7EA8A1}" dt="2022-07-18T05:50:20.952" v="554" actId="26606"/>
          <ac:spMkLst>
            <pc:docMk/>
            <pc:sldMk cId="1652592296" sldId="4750"/>
            <ac:spMk id="10" creationId="{42A4FC2C-047E-45A5-965D-8E1E3BF09BC6}"/>
          </ac:spMkLst>
        </pc:spChg>
        <pc:picChg chg="add mod">
          <ac:chgData name="Andrés Godoy" userId="162b17a5-7794-4226-a867-8f0f926ab59d" providerId="ADAL" clId="{5012A4CD-5D48-4EBB-A2E0-B2CD8F7EA8A1}" dt="2022-07-18T05:50:30.605" v="557" actId="1076"/>
          <ac:picMkLst>
            <pc:docMk/>
            <pc:sldMk cId="1652592296" sldId="4750"/>
            <ac:picMk id="5" creationId="{D67BA906-66C3-4D6E-8BF7-840064AEACA6}"/>
          </ac:picMkLst>
        </pc:picChg>
      </pc:sldChg>
      <pc:sldChg chg="addSp delSp modSp new mod">
        <pc:chgData name="Andrés Godoy" userId="162b17a5-7794-4226-a867-8f0f926ab59d" providerId="ADAL" clId="{5012A4CD-5D48-4EBB-A2E0-B2CD8F7EA8A1}" dt="2022-07-18T05:51:09.676" v="566" actId="1076"/>
        <pc:sldMkLst>
          <pc:docMk/>
          <pc:sldMk cId="819095942" sldId="4751"/>
        </pc:sldMkLst>
        <pc:spChg chg="del">
          <ac:chgData name="Andrés Godoy" userId="162b17a5-7794-4226-a867-8f0f926ab59d" providerId="ADAL" clId="{5012A4CD-5D48-4EBB-A2E0-B2CD8F7EA8A1}" dt="2022-07-18T05:50:52.539" v="559"/>
          <ac:spMkLst>
            <pc:docMk/>
            <pc:sldMk cId="819095942" sldId="4751"/>
            <ac:spMk id="3" creationId="{8A0852DD-113E-40C8-9E68-F6680CCB4CA4}"/>
          </ac:spMkLst>
        </pc:spChg>
        <pc:picChg chg="add mod">
          <ac:chgData name="Andrés Godoy" userId="162b17a5-7794-4226-a867-8f0f926ab59d" providerId="ADAL" clId="{5012A4CD-5D48-4EBB-A2E0-B2CD8F7EA8A1}" dt="2022-07-18T05:51:09.676" v="566" actId="1076"/>
          <ac:picMkLst>
            <pc:docMk/>
            <pc:sldMk cId="819095942" sldId="4751"/>
            <ac:picMk id="5" creationId="{942FA53C-64B2-4D31-B110-A5B9B2A46695}"/>
          </ac:picMkLst>
        </pc:picChg>
      </pc:sldChg>
      <pc:sldChg chg="addSp delSp modSp new mod">
        <pc:chgData name="Andrés Godoy" userId="162b17a5-7794-4226-a867-8f0f926ab59d" providerId="ADAL" clId="{5012A4CD-5D48-4EBB-A2E0-B2CD8F7EA8A1}" dt="2022-07-18T05:51:50.304" v="571" actId="1076"/>
        <pc:sldMkLst>
          <pc:docMk/>
          <pc:sldMk cId="3771111894" sldId="4752"/>
        </pc:sldMkLst>
        <pc:spChg chg="del">
          <ac:chgData name="Andrés Godoy" userId="162b17a5-7794-4226-a867-8f0f926ab59d" providerId="ADAL" clId="{5012A4CD-5D48-4EBB-A2E0-B2CD8F7EA8A1}" dt="2022-07-18T05:51:48.156" v="568"/>
          <ac:spMkLst>
            <pc:docMk/>
            <pc:sldMk cId="3771111894" sldId="4752"/>
            <ac:spMk id="3" creationId="{5FC6799C-7B2F-454A-B2D8-151FA9EA97B6}"/>
          </ac:spMkLst>
        </pc:spChg>
        <pc:picChg chg="add mod">
          <ac:chgData name="Andrés Godoy" userId="162b17a5-7794-4226-a867-8f0f926ab59d" providerId="ADAL" clId="{5012A4CD-5D48-4EBB-A2E0-B2CD8F7EA8A1}" dt="2022-07-18T05:51:50.304" v="571" actId="1076"/>
          <ac:picMkLst>
            <pc:docMk/>
            <pc:sldMk cId="3771111894" sldId="4752"/>
            <ac:picMk id="5" creationId="{B83F76CE-9FD6-436F-BEC0-5DDECDD7A780}"/>
          </ac:picMkLst>
        </pc:picChg>
      </pc:sldChg>
      <pc:sldChg chg="addSp delSp modSp new mod">
        <pc:chgData name="Andrés Godoy" userId="162b17a5-7794-4226-a867-8f0f926ab59d" providerId="ADAL" clId="{5012A4CD-5D48-4EBB-A2E0-B2CD8F7EA8A1}" dt="2022-07-18T05:52:00.927" v="576" actId="1076"/>
        <pc:sldMkLst>
          <pc:docMk/>
          <pc:sldMk cId="2342157510" sldId="4753"/>
        </pc:sldMkLst>
        <pc:spChg chg="del">
          <ac:chgData name="Andrés Godoy" userId="162b17a5-7794-4226-a867-8f0f926ab59d" providerId="ADAL" clId="{5012A4CD-5D48-4EBB-A2E0-B2CD8F7EA8A1}" dt="2022-07-18T05:51:59.478" v="573"/>
          <ac:spMkLst>
            <pc:docMk/>
            <pc:sldMk cId="2342157510" sldId="4753"/>
            <ac:spMk id="3" creationId="{0BD98342-E99A-41BB-BAA2-8A159D052887}"/>
          </ac:spMkLst>
        </pc:spChg>
        <pc:picChg chg="add mod">
          <ac:chgData name="Andrés Godoy" userId="162b17a5-7794-4226-a867-8f0f926ab59d" providerId="ADAL" clId="{5012A4CD-5D48-4EBB-A2E0-B2CD8F7EA8A1}" dt="2022-07-18T05:52:00.927" v="576" actId="1076"/>
          <ac:picMkLst>
            <pc:docMk/>
            <pc:sldMk cId="2342157510" sldId="4753"/>
            <ac:picMk id="5" creationId="{B2FF13FB-C2AE-4E6C-9DC7-9ABBFF093C53}"/>
          </ac:picMkLst>
        </pc:picChg>
      </pc:sldChg>
      <pc:sldChg chg="addSp delSp modSp new mod setBg addAnim modAnim">
        <pc:chgData name="Andrés Godoy" userId="162b17a5-7794-4226-a867-8f0f926ab59d" providerId="ADAL" clId="{5012A4CD-5D48-4EBB-A2E0-B2CD8F7EA8A1}" dt="2022-07-18T06:25:22.208" v="1876" actId="20577"/>
        <pc:sldMkLst>
          <pc:docMk/>
          <pc:sldMk cId="1546804060" sldId="4754"/>
        </pc:sldMkLst>
        <pc:spChg chg="mod">
          <ac:chgData name="Andrés Godoy" userId="162b17a5-7794-4226-a867-8f0f926ab59d" providerId="ADAL" clId="{5012A4CD-5D48-4EBB-A2E0-B2CD8F7EA8A1}" dt="2022-07-18T06:25:22.208" v="1876" actId="20577"/>
          <ac:spMkLst>
            <pc:docMk/>
            <pc:sldMk cId="1546804060" sldId="4754"/>
            <ac:spMk id="2" creationId="{1FB0E012-13C8-4CA7-818E-6943D5D47122}"/>
          </ac:spMkLst>
        </pc:spChg>
        <pc:spChg chg="del">
          <ac:chgData name="Andrés Godoy" userId="162b17a5-7794-4226-a867-8f0f926ab59d" providerId="ADAL" clId="{5012A4CD-5D48-4EBB-A2E0-B2CD8F7EA8A1}" dt="2022-07-18T05:58:47.360" v="606" actId="478"/>
          <ac:spMkLst>
            <pc:docMk/>
            <pc:sldMk cId="1546804060" sldId="4754"/>
            <ac:spMk id="3" creationId="{30122878-F936-4BAB-9E74-07B76302046D}"/>
          </ac:spMkLst>
        </pc:spChg>
        <pc:spChg chg="add">
          <ac:chgData name="Andrés Godoy" userId="162b17a5-7794-4226-a867-8f0f926ab59d" providerId="ADAL" clId="{5012A4CD-5D48-4EBB-A2E0-B2CD8F7EA8A1}" dt="2022-07-18T06:00:17.790" v="687" actId="26606"/>
          <ac:spMkLst>
            <pc:docMk/>
            <pc:sldMk cId="1546804060" sldId="4754"/>
            <ac:spMk id="10247" creationId="{2E614F1C-2D93-42D0-B229-768199449923}"/>
          </ac:spMkLst>
        </pc:spChg>
        <pc:picChg chg="add mod">
          <ac:chgData name="Andrés Godoy" userId="162b17a5-7794-4226-a867-8f0f926ab59d" providerId="ADAL" clId="{5012A4CD-5D48-4EBB-A2E0-B2CD8F7EA8A1}" dt="2022-07-18T06:00:17.790" v="687" actId="26606"/>
          <ac:picMkLst>
            <pc:docMk/>
            <pc:sldMk cId="1546804060" sldId="4754"/>
            <ac:picMk id="10242" creationId="{0B9CB912-D808-4A02-B2E4-0009B41BC587}"/>
          </ac:picMkLst>
        </pc:picChg>
      </pc:sldChg>
      <pc:sldChg chg="addSp delSp modSp new mod">
        <pc:chgData name="Andrés Godoy" userId="162b17a5-7794-4226-a867-8f0f926ab59d" providerId="ADAL" clId="{5012A4CD-5D48-4EBB-A2E0-B2CD8F7EA8A1}" dt="2022-07-19T12:58:50.686" v="1882" actId="478"/>
        <pc:sldMkLst>
          <pc:docMk/>
          <pc:sldMk cId="2121403709" sldId="4755"/>
        </pc:sldMkLst>
        <pc:spChg chg="del mod">
          <ac:chgData name="Andrés Godoy" userId="162b17a5-7794-4226-a867-8f0f926ab59d" providerId="ADAL" clId="{5012A4CD-5D48-4EBB-A2E0-B2CD8F7EA8A1}" dt="2022-07-19T12:58:50.686" v="1882" actId="478"/>
          <ac:spMkLst>
            <pc:docMk/>
            <pc:sldMk cId="2121403709" sldId="4755"/>
            <ac:spMk id="2" creationId="{9539D533-611E-4E48-9A0B-64E576C3F063}"/>
          </ac:spMkLst>
        </pc:spChg>
        <pc:spChg chg="del">
          <ac:chgData name="Andrés Godoy" userId="162b17a5-7794-4226-a867-8f0f926ab59d" providerId="ADAL" clId="{5012A4CD-5D48-4EBB-A2E0-B2CD8F7EA8A1}" dt="2022-07-19T12:58:48.630" v="1880" actId="478"/>
          <ac:spMkLst>
            <pc:docMk/>
            <pc:sldMk cId="2121403709" sldId="4755"/>
            <ac:spMk id="3" creationId="{1D17FEF4-CBAD-4731-B7B0-7C9D3CA4837A}"/>
          </ac:spMkLst>
        </pc:spChg>
        <pc:spChg chg="add mod">
          <ac:chgData name="Andrés Godoy" userId="162b17a5-7794-4226-a867-8f0f926ab59d" providerId="ADAL" clId="{5012A4CD-5D48-4EBB-A2E0-B2CD8F7EA8A1}" dt="2022-07-18T06:02:52.897" v="1002" actId="1076"/>
          <ac:spMkLst>
            <pc:docMk/>
            <pc:sldMk cId="2121403709" sldId="4755"/>
            <ac:spMk id="5" creationId="{004518B4-9441-4260-BBF8-C28B5307A94A}"/>
          </ac:spMkLst>
        </pc:spChg>
      </pc:sldChg>
      <pc:sldChg chg="addSp delSp modSp new mod">
        <pc:chgData name="Andrés Godoy" userId="162b17a5-7794-4226-a867-8f0f926ab59d" providerId="ADAL" clId="{5012A4CD-5D48-4EBB-A2E0-B2CD8F7EA8A1}" dt="2022-07-18T06:33:36.382" v="1879" actId="114"/>
        <pc:sldMkLst>
          <pc:docMk/>
          <pc:sldMk cId="659467898" sldId="4756"/>
        </pc:sldMkLst>
        <pc:spChg chg="del mod">
          <ac:chgData name="Andrés Godoy" userId="162b17a5-7794-4226-a867-8f0f926ab59d" providerId="ADAL" clId="{5012A4CD-5D48-4EBB-A2E0-B2CD8F7EA8A1}" dt="2022-07-18T06:04:56.326" v="1222" actId="478"/>
          <ac:spMkLst>
            <pc:docMk/>
            <pc:sldMk cId="659467898" sldId="4756"/>
            <ac:spMk id="2" creationId="{868833F5-A32D-43F9-B8AD-8D793810CBE0}"/>
          </ac:spMkLst>
        </pc:spChg>
        <pc:spChg chg="del mod">
          <ac:chgData name="Andrés Godoy" userId="162b17a5-7794-4226-a867-8f0f926ab59d" providerId="ADAL" clId="{5012A4CD-5D48-4EBB-A2E0-B2CD8F7EA8A1}" dt="2022-07-18T06:04:07.989" v="1150" actId="478"/>
          <ac:spMkLst>
            <pc:docMk/>
            <pc:sldMk cId="659467898" sldId="4756"/>
            <ac:spMk id="3" creationId="{D074997A-CC78-4D29-A61C-92E9E69F0EE0}"/>
          </ac:spMkLst>
        </pc:spChg>
        <pc:spChg chg="add del mod">
          <ac:chgData name="Andrés Godoy" userId="162b17a5-7794-4226-a867-8f0f926ab59d" providerId="ADAL" clId="{5012A4CD-5D48-4EBB-A2E0-B2CD8F7EA8A1}" dt="2022-07-18T06:04:59.996" v="1223" actId="478"/>
          <ac:spMkLst>
            <pc:docMk/>
            <pc:sldMk cId="659467898" sldId="4756"/>
            <ac:spMk id="5" creationId="{18486DA9-DB45-4AFC-9DF6-733DEA787C3D}"/>
          </ac:spMkLst>
        </pc:spChg>
        <pc:spChg chg="add mod">
          <ac:chgData name="Andrés Godoy" userId="162b17a5-7794-4226-a867-8f0f926ab59d" providerId="ADAL" clId="{5012A4CD-5D48-4EBB-A2E0-B2CD8F7EA8A1}" dt="2022-07-18T06:11:46.932" v="1462" actId="1076"/>
          <ac:spMkLst>
            <pc:docMk/>
            <pc:sldMk cId="659467898" sldId="4756"/>
            <ac:spMk id="6" creationId="{01D188B3-13DB-4917-B87A-B52292ED6EEE}"/>
          </ac:spMkLst>
        </pc:spChg>
        <pc:spChg chg="add mod">
          <ac:chgData name="Andrés Godoy" userId="162b17a5-7794-4226-a867-8f0f926ab59d" providerId="ADAL" clId="{5012A4CD-5D48-4EBB-A2E0-B2CD8F7EA8A1}" dt="2022-07-18T06:11:46.932" v="1462" actId="1076"/>
          <ac:spMkLst>
            <pc:docMk/>
            <pc:sldMk cId="659467898" sldId="4756"/>
            <ac:spMk id="7" creationId="{63032DE2-65F9-4ADC-984A-D56A6F0A9772}"/>
          </ac:spMkLst>
        </pc:spChg>
        <pc:spChg chg="add mod">
          <ac:chgData name="Andrés Godoy" userId="162b17a5-7794-4226-a867-8f0f926ab59d" providerId="ADAL" clId="{5012A4CD-5D48-4EBB-A2E0-B2CD8F7EA8A1}" dt="2022-07-18T06:11:46.932" v="1462" actId="1076"/>
          <ac:spMkLst>
            <pc:docMk/>
            <pc:sldMk cId="659467898" sldId="4756"/>
            <ac:spMk id="8" creationId="{A82DA3FC-7D93-47E3-9AA1-146A93FD3444}"/>
          </ac:spMkLst>
        </pc:spChg>
        <pc:spChg chg="add mod">
          <ac:chgData name="Andrés Godoy" userId="162b17a5-7794-4226-a867-8f0f926ab59d" providerId="ADAL" clId="{5012A4CD-5D48-4EBB-A2E0-B2CD8F7EA8A1}" dt="2022-07-18T06:33:36.382" v="1879" actId="114"/>
          <ac:spMkLst>
            <pc:docMk/>
            <pc:sldMk cId="659467898" sldId="4756"/>
            <ac:spMk id="9" creationId="{5BAA9B68-4ADD-4D13-A6E6-EA00DF87AA6A}"/>
          </ac:spMkLst>
        </pc:spChg>
        <pc:spChg chg="add del mod">
          <ac:chgData name="Andrés Godoy" userId="162b17a5-7794-4226-a867-8f0f926ab59d" providerId="ADAL" clId="{5012A4CD-5D48-4EBB-A2E0-B2CD8F7EA8A1}" dt="2022-07-18T06:11:46.932" v="1462" actId="1076"/>
          <ac:spMkLst>
            <pc:docMk/>
            <pc:sldMk cId="659467898" sldId="4756"/>
            <ac:spMk id="10" creationId="{15F87E87-B8B9-4B0A-AFE1-1F7EC74D8E60}"/>
          </ac:spMkLst>
        </pc:spChg>
        <pc:spChg chg="add del mod">
          <ac:chgData name="Andrés Godoy" userId="162b17a5-7794-4226-a867-8f0f926ab59d" providerId="ADAL" clId="{5012A4CD-5D48-4EBB-A2E0-B2CD8F7EA8A1}" dt="2022-07-18T06:10:34.447" v="1416"/>
          <ac:spMkLst>
            <pc:docMk/>
            <pc:sldMk cId="659467898" sldId="4756"/>
            <ac:spMk id="11" creationId="{4D4217E3-C0E1-4552-A2F3-1FFB808D55BF}"/>
          </ac:spMkLst>
        </pc:spChg>
        <pc:spChg chg="add mod">
          <ac:chgData name="Andrés Godoy" userId="162b17a5-7794-4226-a867-8f0f926ab59d" providerId="ADAL" clId="{5012A4CD-5D48-4EBB-A2E0-B2CD8F7EA8A1}" dt="2022-07-18T06:11:46.932" v="1462" actId="1076"/>
          <ac:spMkLst>
            <pc:docMk/>
            <pc:sldMk cId="659467898" sldId="4756"/>
            <ac:spMk id="12" creationId="{89B6C84A-1672-4A9E-9062-64FCD8D209F6}"/>
          </ac:spMkLst>
        </pc:spChg>
        <pc:spChg chg="add mod">
          <ac:chgData name="Andrés Godoy" userId="162b17a5-7794-4226-a867-8f0f926ab59d" providerId="ADAL" clId="{5012A4CD-5D48-4EBB-A2E0-B2CD8F7EA8A1}" dt="2022-07-18T06:11:46.932" v="1462" actId="1076"/>
          <ac:spMkLst>
            <pc:docMk/>
            <pc:sldMk cId="659467898" sldId="4756"/>
            <ac:spMk id="13" creationId="{B5B09F72-2464-4401-8A96-09365837F45B}"/>
          </ac:spMkLst>
        </pc:spChg>
      </pc:sldChg>
      <pc:sldChg chg="modSp add mod">
        <pc:chgData name="Andrés Godoy" userId="162b17a5-7794-4226-a867-8f0f926ab59d" providerId="ADAL" clId="{5012A4CD-5D48-4EBB-A2E0-B2CD8F7EA8A1}" dt="2022-07-18T06:11:35.807" v="1461" actId="403"/>
        <pc:sldMkLst>
          <pc:docMk/>
          <pc:sldMk cId="1480457605" sldId="4757"/>
        </pc:sldMkLst>
        <pc:spChg chg="mod">
          <ac:chgData name="Andrés Godoy" userId="162b17a5-7794-4226-a867-8f0f926ab59d" providerId="ADAL" clId="{5012A4CD-5D48-4EBB-A2E0-B2CD8F7EA8A1}" dt="2022-07-18T06:11:35.807" v="1461" actId="403"/>
          <ac:spMkLst>
            <pc:docMk/>
            <pc:sldMk cId="1480457605" sldId="4757"/>
            <ac:spMk id="5" creationId="{004518B4-9441-4260-BBF8-C28B5307A94A}"/>
          </ac:spMkLst>
        </pc:spChg>
      </pc:sldChg>
      <pc:sldChg chg="addSp delSp modSp new mod">
        <pc:chgData name="Andrés Godoy" userId="162b17a5-7794-4226-a867-8f0f926ab59d" providerId="ADAL" clId="{5012A4CD-5D48-4EBB-A2E0-B2CD8F7EA8A1}" dt="2022-07-18T06:13:48.525" v="1497" actId="1076"/>
        <pc:sldMkLst>
          <pc:docMk/>
          <pc:sldMk cId="3989088748" sldId="4758"/>
        </pc:sldMkLst>
        <pc:spChg chg="mod">
          <ac:chgData name="Andrés Godoy" userId="162b17a5-7794-4226-a867-8f0f926ab59d" providerId="ADAL" clId="{5012A4CD-5D48-4EBB-A2E0-B2CD8F7EA8A1}" dt="2022-07-18T06:13:48.525" v="1497" actId="1076"/>
          <ac:spMkLst>
            <pc:docMk/>
            <pc:sldMk cId="3989088748" sldId="4758"/>
            <ac:spMk id="2" creationId="{6AF7C8A2-EBFC-4385-A3A2-82AC2A97943E}"/>
          </ac:spMkLst>
        </pc:spChg>
        <pc:spChg chg="del mod">
          <ac:chgData name="Andrés Godoy" userId="162b17a5-7794-4226-a867-8f0f926ab59d" providerId="ADAL" clId="{5012A4CD-5D48-4EBB-A2E0-B2CD8F7EA8A1}" dt="2022-07-18T06:13:41.135" v="1495" actId="478"/>
          <ac:spMkLst>
            <pc:docMk/>
            <pc:sldMk cId="3989088748" sldId="4758"/>
            <ac:spMk id="3" creationId="{4B1F42EA-42E4-4965-9DBA-4C2AEE7D0D21}"/>
          </ac:spMkLst>
        </pc:spChg>
        <pc:spChg chg="add del mod">
          <ac:chgData name="Andrés Godoy" userId="162b17a5-7794-4226-a867-8f0f926ab59d" providerId="ADAL" clId="{5012A4CD-5D48-4EBB-A2E0-B2CD8F7EA8A1}" dt="2022-07-18T06:13:43.682" v="1496" actId="478"/>
          <ac:spMkLst>
            <pc:docMk/>
            <pc:sldMk cId="3989088748" sldId="4758"/>
            <ac:spMk id="5" creationId="{D38E1862-103E-4CEC-9635-5FD95426CB7B}"/>
          </ac:spMkLst>
        </pc:spChg>
      </pc:sldChg>
      <pc:sldChg chg="addSp delSp modSp new mod">
        <pc:chgData name="Andrés Godoy" userId="162b17a5-7794-4226-a867-8f0f926ab59d" providerId="ADAL" clId="{5012A4CD-5D48-4EBB-A2E0-B2CD8F7EA8A1}" dt="2022-07-18T06:21:08.841" v="1660" actId="403"/>
        <pc:sldMkLst>
          <pc:docMk/>
          <pc:sldMk cId="2738811493" sldId="4759"/>
        </pc:sldMkLst>
        <pc:spChg chg="mod">
          <ac:chgData name="Andrés Godoy" userId="162b17a5-7794-4226-a867-8f0f926ab59d" providerId="ADAL" clId="{5012A4CD-5D48-4EBB-A2E0-B2CD8F7EA8A1}" dt="2022-07-18T06:21:08.841" v="1660" actId="403"/>
          <ac:spMkLst>
            <pc:docMk/>
            <pc:sldMk cId="2738811493" sldId="4759"/>
            <ac:spMk id="2" creationId="{51B7F27F-E425-487F-A610-8B420DB9FE21}"/>
          </ac:spMkLst>
        </pc:spChg>
        <pc:spChg chg="del mod">
          <ac:chgData name="Andrés Godoy" userId="162b17a5-7794-4226-a867-8f0f926ab59d" providerId="ADAL" clId="{5012A4CD-5D48-4EBB-A2E0-B2CD8F7EA8A1}" dt="2022-07-18T06:20:54.140" v="1652" actId="478"/>
          <ac:spMkLst>
            <pc:docMk/>
            <pc:sldMk cId="2738811493" sldId="4759"/>
            <ac:spMk id="3" creationId="{EA9378D8-D21A-4219-92EA-F748ED7ABC1C}"/>
          </ac:spMkLst>
        </pc:spChg>
        <pc:spChg chg="add del mod">
          <ac:chgData name="Andrés Godoy" userId="162b17a5-7794-4226-a867-8f0f926ab59d" providerId="ADAL" clId="{5012A4CD-5D48-4EBB-A2E0-B2CD8F7EA8A1}" dt="2022-07-18T06:20:55.844" v="1653" actId="478"/>
          <ac:spMkLst>
            <pc:docMk/>
            <pc:sldMk cId="2738811493" sldId="4759"/>
            <ac:spMk id="5" creationId="{9D1141C3-7AD2-4707-BDC1-BF27FF6BCECD}"/>
          </ac:spMkLst>
        </pc:spChg>
      </pc:sldChg>
      <pc:sldChg chg="addSp delSp new mod">
        <pc:chgData name="Andrés Godoy" userId="162b17a5-7794-4226-a867-8f0f926ab59d" providerId="ADAL" clId="{5012A4CD-5D48-4EBB-A2E0-B2CD8F7EA8A1}" dt="2022-07-18T06:30:04.321" v="1878" actId="22"/>
        <pc:sldMkLst>
          <pc:docMk/>
          <pc:sldMk cId="773162308" sldId="4760"/>
        </pc:sldMkLst>
        <pc:picChg chg="add del">
          <ac:chgData name="Andrés Godoy" userId="162b17a5-7794-4226-a867-8f0f926ab59d" providerId="ADAL" clId="{5012A4CD-5D48-4EBB-A2E0-B2CD8F7EA8A1}" dt="2022-07-18T06:30:03.971" v="1877" actId="478"/>
          <ac:picMkLst>
            <pc:docMk/>
            <pc:sldMk cId="773162308" sldId="4760"/>
            <ac:picMk id="5" creationId="{1BC96D77-990E-46A6-A9EC-040EED6B6EEF}"/>
          </ac:picMkLst>
        </pc:picChg>
        <pc:picChg chg="add">
          <ac:chgData name="Andrés Godoy" userId="162b17a5-7794-4226-a867-8f0f926ab59d" providerId="ADAL" clId="{5012A4CD-5D48-4EBB-A2E0-B2CD8F7EA8A1}" dt="2022-07-18T06:30:04.321" v="1878" actId="22"/>
          <ac:picMkLst>
            <pc:docMk/>
            <pc:sldMk cId="773162308" sldId="4760"/>
            <ac:picMk id="7" creationId="{F375505A-F3E2-479A-8541-53F6D0D9DDF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087BB-3F1B-4A7F-A695-356153F1D06F}" type="datetimeFigureOut">
              <a:rPr lang="es-MX" smtClean="0"/>
              <a:t>05/09/2024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566A6-9150-4A43-B5F3-A2A96AB7935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0241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74330-C4D8-4DA3-A5E1-ED3D558AA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E9EC5C-2315-4309-A1E7-9141C827D2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BF8DDB-3BF2-4AF2-B9C3-BEE888ECC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B621-5C4A-42A3-96CF-650066B5B7CA}" type="datetimeFigureOut">
              <a:rPr lang="es-MX" smtClean="0"/>
              <a:t>05/09/2024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E7F53F-DF60-45F9-85F4-64FFF759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010BBC-D84D-455C-A38F-6CC7F544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ED91-0630-46E4-B697-C3A8C374038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3252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F8879-C68A-4458-BEB7-E0FEE1E87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C020D33-5508-46A0-88AE-FE117E026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603CEF-8334-4F4F-9ACB-49043FB57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B621-5C4A-42A3-96CF-650066B5B7CA}" type="datetimeFigureOut">
              <a:rPr lang="es-MX" smtClean="0"/>
              <a:t>05/09/2024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724CA0-F9D6-4D18-8EBA-3A6474F65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201B75-323E-4272-A4BF-357A924B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ED91-0630-46E4-B697-C3A8C374038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22848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40C13DD-6A43-45E4-971D-0C1E444BA8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F77546B-54F3-47FD-AB1A-090D5F07C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63C987-8760-42EE-B9BE-8927F1239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B621-5C4A-42A3-96CF-650066B5B7CA}" type="datetimeFigureOut">
              <a:rPr lang="es-MX" smtClean="0"/>
              <a:t>05/09/2024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3926D9-1C37-4D31-9686-D4993F893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65331C-0632-4C82-AB28-A8137F4E9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ED91-0630-46E4-B697-C3A8C374038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914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7D0849-F309-4695-89B8-20A9F105F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3FEFAB-15EE-4254-A6FD-0AF92CFBB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D5A6D0-90C5-409A-8948-2774CDB24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B621-5C4A-42A3-96CF-650066B5B7CA}" type="datetimeFigureOut">
              <a:rPr lang="es-MX" smtClean="0"/>
              <a:t>05/09/2024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40CE82-2CFC-43CE-9993-1E38A7561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C4CA66-58A8-4E99-8E08-601DBA0FC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ED91-0630-46E4-B697-C3A8C374038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3716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8185AA-7E28-41EE-9BC7-0527274A5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E3D4FC-3511-4C51-9067-C01DD11E1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2232A0-2E65-4295-ADE2-94336909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B621-5C4A-42A3-96CF-650066B5B7CA}" type="datetimeFigureOut">
              <a:rPr lang="es-MX" smtClean="0"/>
              <a:t>05/09/2024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4706A8-0852-4C25-A678-46A48FB7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843997-FC43-443D-87AE-D9EA7449A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ED91-0630-46E4-B697-C3A8C374038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1145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491D9-B7FE-47BA-A3E3-B9E5DBBC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868AA4-D9AF-4E19-95A5-E446B8760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AB8122C-B77E-40BA-9D49-4355D77FD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92B052-8AB9-422A-BB95-2FD65D07A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B621-5C4A-42A3-96CF-650066B5B7CA}" type="datetimeFigureOut">
              <a:rPr lang="es-MX" smtClean="0"/>
              <a:t>05/09/2024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682B5F0-054B-44C6-9AE6-4F9F55F93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5A6FA15-B792-4BCF-890C-7C05ABE53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ED91-0630-46E4-B697-C3A8C374038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7586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B7BAB8-A2C8-43AC-95B2-1CC712258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F0A35C-9523-491F-BBA0-35C14B9B0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8B3022-6D69-40B3-8F0C-E45D46C2E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6EB186D-C42C-4260-B65B-2AEB04C83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94C7FBC-DF25-4085-B456-666F96D5FD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D1B4082-6069-4DE3-B06A-3BB765E37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B621-5C4A-42A3-96CF-650066B5B7CA}" type="datetimeFigureOut">
              <a:rPr lang="es-MX" smtClean="0"/>
              <a:t>05/09/2024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A42883D-73CD-4C6C-ABE0-2CBCF4C11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51BFE8-6521-4D63-9167-3DEEFD36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ED91-0630-46E4-B697-C3A8C374038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3915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C5F2EC-E946-4C9C-80DE-1B188EA89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8E58E6A-CCED-4E37-8700-9A3CF686B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B621-5C4A-42A3-96CF-650066B5B7CA}" type="datetimeFigureOut">
              <a:rPr lang="es-MX" smtClean="0"/>
              <a:t>05/09/2024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1E7A340-48B7-4D29-82CB-5659D8E05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E7B3AC3-5F9B-4BA0-B88F-0A2074AD5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ED91-0630-46E4-B697-C3A8C374038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001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8BEBB63-E6CC-4925-8272-DD1F57A40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B621-5C4A-42A3-96CF-650066B5B7CA}" type="datetimeFigureOut">
              <a:rPr lang="es-MX" smtClean="0"/>
              <a:t>05/09/2024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44D7116-3D2E-4762-A9B6-FE11FF948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C171BB-1EF7-45B9-AB16-65C409AB2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ED91-0630-46E4-B697-C3A8C374038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4001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30CDBF-C05F-47B6-9BCD-22E21D2C6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FBC3B5-0307-43F2-825F-61DF4BD7A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09457D-8EB3-4925-A99B-7D3EABC3B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E557EF-F9F8-49ED-B4F9-C330A0760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B621-5C4A-42A3-96CF-650066B5B7CA}" type="datetimeFigureOut">
              <a:rPr lang="es-MX" smtClean="0"/>
              <a:t>05/09/2024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03F4A0A-71E6-4A6D-A852-551603D3D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ADE5E3-0434-4165-8452-AFE868B23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ED91-0630-46E4-B697-C3A8C374038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5501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B5D123-B679-47CD-A17F-8FDCEA9A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DEF3559-319E-41EB-A4CE-F15D4456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C5A9432-BE9E-4F22-A370-F9C0F9533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9F2F27-2479-4ACF-A7F2-9668B9F9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B621-5C4A-42A3-96CF-650066B5B7CA}" type="datetimeFigureOut">
              <a:rPr lang="es-MX" smtClean="0"/>
              <a:t>05/09/2024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39E78AE-DEEA-46F5-A372-9DDE9EC2C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95F085-4C5E-49AA-AC87-DE22017BC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ED91-0630-46E4-B697-C3A8C374038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959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E7A2075-09EC-489F-9986-B3D324467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009065-D212-4CC4-8081-C483E7458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E23068-A41F-4BA7-9F64-CAA0B74A95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7B621-5C4A-42A3-96CF-650066B5B7CA}" type="datetimeFigureOut">
              <a:rPr lang="es-MX" smtClean="0"/>
              <a:t>05/09/2024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63FFF5-0A66-44D8-9A00-18E92853E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847678-E311-4044-9A9E-65631F66E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DED91-0630-46E4-B697-C3A8C374038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833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is-person-does-not-exist.com/es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this-person-does-not-exist.com/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his-person-does-not-exist.com/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his-person-does-not-exist.com/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his-person-does-not-exist.com/e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this-person-does-not-exist.com/e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his-person-does-not-exist.com/e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hlinkClick r:id="rId2"/>
            <a:extLst>
              <a:ext uri="{FF2B5EF4-FFF2-40B4-BE49-F238E27FC236}">
                <a16:creationId xmlns:a16="http://schemas.microsoft.com/office/drawing/2014/main" id="{7223D908-F08E-4A47-952C-D665FE0DABA4}"/>
              </a:ext>
            </a:extLst>
          </p:cNvPr>
          <p:cNvSpPr/>
          <p:nvPr/>
        </p:nvSpPr>
        <p:spPr>
          <a:xfrm>
            <a:off x="48936" y="561890"/>
            <a:ext cx="120941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7200" b="1" dirty="0">
                <a:solidFill>
                  <a:srgbClr val="6BA42C"/>
                </a:solidFill>
                <a:latin typeface="Trebuchet MS" panose="020B0603020202020204" pitchFamily="34" charset="0"/>
                <a:cs typeface="Arial" panose="020B0604020202020204" pitchFamily="34" charset="0"/>
                <a:sym typeface="Work Sans Light"/>
              </a:rPr>
              <a:t>¿qué es programar?</a:t>
            </a:r>
            <a:endParaRPr lang="es-ES" sz="6600" b="1" dirty="0">
              <a:solidFill>
                <a:srgbClr val="6BA42C"/>
              </a:solidFill>
              <a:latin typeface="Trebuchet MS"/>
              <a:cs typeface="Arial"/>
              <a:sym typeface="Work Sans Ligh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CFB1375-54A4-4370-8B8E-3C4C28593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045" y="2391676"/>
            <a:ext cx="8287907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12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hlinkClick r:id="rId2"/>
            <a:extLst>
              <a:ext uri="{FF2B5EF4-FFF2-40B4-BE49-F238E27FC236}">
                <a16:creationId xmlns:a16="http://schemas.microsoft.com/office/drawing/2014/main" id="{EC4D156E-6545-424C-857D-676C7D913290}"/>
              </a:ext>
            </a:extLst>
          </p:cNvPr>
          <p:cNvSpPr/>
          <p:nvPr/>
        </p:nvSpPr>
        <p:spPr>
          <a:xfrm>
            <a:off x="0" y="2539613"/>
            <a:ext cx="1209412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800" b="1" dirty="0">
                <a:solidFill>
                  <a:srgbClr val="6BA42C"/>
                </a:solidFill>
                <a:latin typeface="Trebuchet MS" panose="020B0603020202020204" pitchFamily="34" charset="0"/>
                <a:cs typeface="Arial" panose="020B0604020202020204" pitchFamily="34" charset="0"/>
                <a:sym typeface="Work Sans Light"/>
              </a:rPr>
              <a:t>No </a:t>
            </a:r>
            <a:r>
              <a:rPr lang="es-ES" sz="8800" b="1" dirty="0" err="1">
                <a:solidFill>
                  <a:srgbClr val="6BA42C"/>
                </a:solidFill>
                <a:latin typeface="Trebuchet MS" panose="020B0603020202020204" pitchFamily="34" charset="0"/>
                <a:cs typeface="Arial" panose="020B0604020202020204" pitchFamily="34" charset="0"/>
                <a:sym typeface="Work Sans Light"/>
              </a:rPr>
              <a:t>Pain</a:t>
            </a:r>
            <a:r>
              <a:rPr lang="es-ES" sz="8800" b="1" dirty="0">
                <a:solidFill>
                  <a:srgbClr val="6BA42C"/>
                </a:solidFill>
                <a:latin typeface="Trebuchet MS" panose="020B0603020202020204" pitchFamily="34" charset="0"/>
                <a:cs typeface="Arial" panose="020B0604020202020204" pitchFamily="34" charset="0"/>
                <a:sym typeface="Work Sans Light"/>
              </a:rPr>
              <a:t>, No </a:t>
            </a:r>
            <a:r>
              <a:rPr lang="es-ES" sz="8800" b="1" dirty="0" err="1">
                <a:solidFill>
                  <a:srgbClr val="6BA42C"/>
                </a:solidFill>
                <a:latin typeface="Trebuchet MS" panose="020B0603020202020204" pitchFamily="34" charset="0"/>
                <a:cs typeface="Arial" panose="020B0604020202020204" pitchFamily="34" charset="0"/>
                <a:sym typeface="Work Sans Light"/>
              </a:rPr>
              <a:t>Gain</a:t>
            </a:r>
            <a:endParaRPr lang="es-ES" sz="8000" b="1" dirty="0">
              <a:solidFill>
                <a:srgbClr val="6BA42C"/>
              </a:solidFill>
              <a:latin typeface="Trebuchet MS"/>
              <a:cs typeface="Arial"/>
              <a:sym typeface="Work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730706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CFF589-70F3-4B04-9880-0D0269B50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E19105-8487-46B2-B6D7-6188D19E8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A00F50D-8F18-4F73-9066-3C516D878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831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BF67A4-6920-44D7-BAB4-B52802318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2D02BF-E7EC-4614-BA4F-8E66ACEB4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778798-CF42-4FA9-9CA3-59E664552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56" y="1070405"/>
            <a:ext cx="9769687" cy="47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62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041B7-F30E-4837-9B26-CCC1C4BA0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960455-4909-4749-A891-A6380B567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F91ABD-4C12-41B1-9B84-4AB3EBAE7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570" y="1028492"/>
            <a:ext cx="9464860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80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9970C-3C8F-444F-ADE9-E05C7D86B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C6C95D-2624-49D6-8BC5-CCBF27907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974EFA-3BE8-42C9-8F32-18F616A0F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328" y="933233"/>
            <a:ext cx="9495343" cy="4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59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5959E-A746-455A-8AA7-4D8C5683E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190631-6298-4374-B75A-923F4DDB1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AD6D26-8C14-4214-ABD6-A25139554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759" y="1051354"/>
            <a:ext cx="9472481" cy="47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32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EDB23C-9D6B-71ED-91B7-8DA18E39F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242855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¿Por qué si los computadores son relativamente recientes podemos manejarlos? </a:t>
            </a:r>
            <a:br>
              <a:rPr lang="es-ES" dirty="0"/>
            </a:br>
            <a:br>
              <a:rPr lang="es-ES" dirty="0"/>
            </a:br>
            <a:r>
              <a:rPr lang="es-ES" dirty="0"/>
              <a:t>La humanidad no evolucionó para eso. Cerca del 95% del tiempo que la humanidad lleva sobre la tierra fuimos animales de piedras y madera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01518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ACEDE-D9B8-8AFC-8209-369C94549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s-ES" dirty="0"/>
              <a:t>Entendemos cualquier objeto a partir de sus características (atributos) y lo qué es capaz de hacer (métodos)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7907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E6207-1BB5-4480-8153-1B51E7BB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07EC35-B0B7-461C-B083-628DFDF31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70E398-ED3E-4F8F-9088-E94C9C828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497" y="479804"/>
            <a:ext cx="7453006" cy="589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0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D6A381-1780-4E53-A3B1-E4FB910E8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6023D9-6A6C-4B9B-A709-D59A0C187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60" y="213081"/>
            <a:ext cx="9693480" cy="643183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2206590-8DEF-4FDF-8852-83D2CFF49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49449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E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¿Este retrete funcionaría?</a:t>
            </a:r>
            <a:br>
              <a:rPr lang="es-E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s-E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¿Bajaría la cisterna?</a:t>
            </a:r>
            <a:br>
              <a:rPr lang="es-E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br>
              <a:rPr lang="es-E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br>
              <a:rPr lang="es-E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br>
              <a:rPr lang="es-E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endParaRPr lang="es-CO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1447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910907B-05F6-4373-ADA5-1E9AB5EBA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11" y="1581333"/>
            <a:ext cx="6073820" cy="285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hlinkClick r:id="rId3"/>
            <a:extLst>
              <a:ext uri="{FF2B5EF4-FFF2-40B4-BE49-F238E27FC236}">
                <a16:creationId xmlns:a16="http://schemas.microsoft.com/office/drawing/2014/main" id="{051D0BE4-194D-4C30-B989-B8BE83557FB4}"/>
              </a:ext>
            </a:extLst>
          </p:cNvPr>
          <p:cNvSpPr/>
          <p:nvPr/>
        </p:nvSpPr>
        <p:spPr>
          <a:xfrm>
            <a:off x="7276618" y="2186336"/>
            <a:ext cx="63066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>
              <a:buAutoNum type="arabicPeriod"/>
            </a:pPr>
            <a:r>
              <a:rPr lang="es-ES" sz="2800" b="1" dirty="0">
                <a:solidFill>
                  <a:srgbClr val="6BA42C"/>
                </a:solidFill>
                <a:latin typeface="Trebuchet MS" panose="020B0603020202020204" pitchFamily="34" charset="0"/>
                <a:cs typeface="Arial" panose="020B0604020202020204" pitchFamily="34" charset="0"/>
                <a:sym typeface="Work Sans Light"/>
              </a:rPr>
              <a:t>Moverse adelante</a:t>
            </a:r>
          </a:p>
          <a:p>
            <a:pPr marL="1143000" indent="-1143000">
              <a:buAutoNum type="arabicPeriod"/>
            </a:pPr>
            <a:r>
              <a:rPr lang="es-ES" sz="2800" b="1" dirty="0">
                <a:solidFill>
                  <a:srgbClr val="6BA42C"/>
                </a:solidFill>
                <a:latin typeface="Trebuchet MS" panose="020B0603020202020204" pitchFamily="34" charset="0"/>
                <a:cs typeface="Arial" panose="020B0604020202020204" pitchFamily="34" charset="0"/>
                <a:sym typeface="Work Sans Light"/>
              </a:rPr>
              <a:t>Entregar paquete</a:t>
            </a:r>
          </a:p>
          <a:p>
            <a:pPr marL="1143000" indent="-1143000">
              <a:buAutoNum type="arabicPeriod"/>
            </a:pPr>
            <a:r>
              <a:rPr lang="es-ES" sz="2800" b="1" dirty="0">
                <a:solidFill>
                  <a:srgbClr val="6BA42C"/>
                </a:solidFill>
                <a:latin typeface="Trebuchet MS" panose="020B0603020202020204" pitchFamily="34" charset="0"/>
                <a:cs typeface="Arial" panose="020B0604020202020204" pitchFamily="34" charset="0"/>
                <a:sym typeface="Work Sans Light"/>
              </a:rPr>
              <a:t>Moverse adelante</a:t>
            </a:r>
          </a:p>
          <a:p>
            <a:pPr marL="1143000" indent="-1143000">
              <a:buAutoNum type="arabicPeriod"/>
            </a:pPr>
            <a:r>
              <a:rPr lang="es-ES" sz="2800" b="1" dirty="0">
                <a:solidFill>
                  <a:srgbClr val="6BA42C"/>
                </a:solidFill>
                <a:latin typeface="Trebuchet MS" panose="020B0603020202020204" pitchFamily="34" charset="0"/>
                <a:cs typeface="Arial" panose="020B0604020202020204" pitchFamily="34" charset="0"/>
                <a:sym typeface="Work Sans Light"/>
              </a:rPr>
              <a:t>Entregar Paquete</a:t>
            </a:r>
          </a:p>
          <a:p>
            <a:pPr marL="1143000" indent="-1143000">
              <a:buAutoNum type="arabicPeriod"/>
            </a:pPr>
            <a:r>
              <a:rPr lang="es-ES" sz="2800" b="1" dirty="0">
                <a:solidFill>
                  <a:srgbClr val="6BA42C"/>
                </a:solidFill>
                <a:latin typeface="Trebuchet MS" panose="020B0603020202020204" pitchFamily="34" charset="0"/>
                <a:cs typeface="Arial" panose="020B0604020202020204" pitchFamily="34" charset="0"/>
                <a:sym typeface="Work Sans Light"/>
              </a:rPr>
              <a:t>Irse</a:t>
            </a:r>
            <a:endParaRPr lang="es-ES" sz="2400" b="1" dirty="0">
              <a:solidFill>
                <a:srgbClr val="6BA42C"/>
              </a:solidFill>
              <a:latin typeface="Trebuchet MS"/>
              <a:cs typeface="Arial"/>
              <a:sym typeface="Work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8387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01885-91A5-47E9-97C5-CDDF17F50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Una variable en Python es una caja que guarda un objeto. Por fuera, la caja lleva un nombre.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348D02-FE2E-437E-A244-AFE9834BE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13E5C35-AAC0-46A8-A6E8-C5815DED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109" y="2195197"/>
            <a:ext cx="3254022" cy="361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72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AB4EF9-7D5F-4BD7-A976-27C018A2E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973854-74F9-4A5E-9501-C863D43F1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90176A-6A60-4E40-B6F0-1F621DC2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" y="300719"/>
            <a:ext cx="11987299" cy="62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25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C7633D-8F7E-4C2A-A81D-B5FBE3B36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AE76DE-41C5-4FA6-BA50-C81148E45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2193D67-BDDE-4E8F-A9E3-0C2DFB57D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491"/>
            <a:ext cx="12192000" cy="590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13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73F6053-2ED9-4AC4-B1B2-4D6A196B2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53" y="1220176"/>
            <a:ext cx="7090122" cy="37106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E6D107B-12B1-451D-A02E-1D168433A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275" y="2129548"/>
            <a:ext cx="4725059" cy="104789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149D8C4-C109-4F9C-8794-0B7AA9157F44}"/>
              </a:ext>
            </a:extLst>
          </p:cNvPr>
          <p:cNvSpPr txBox="1"/>
          <p:nvPr/>
        </p:nvSpPr>
        <p:spPr>
          <a:xfrm>
            <a:off x="8163046" y="3311225"/>
            <a:ext cx="2520387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800" b="1" dirty="0">
                <a:solidFill>
                  <a:srgbClr val="6BA42C"/>
                </a:solidFill>
                <a:latin typeface="Trebuchet MS" panose="020B0603020202020204" pitchFamily="34" charset="0"/>
                <a:cs typeface="Arial" panose="020B0604020202020204" pitchFamily="34" charset="0"/>
                <a:sym typeface="Work Sans Light"/>
              </a:rPr>
              <a:t>Moverse adelante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557DDA7-2226-47F2-8DFF-86533FB71947}"/>
              </a:ext>
            </a:extLst>
          </p:cNvPr>
          <p:cNvSpPr txBox="1"/>
          <p:nvPr/>
        </p:nvSpPr>
        <p:spPr>
          <a:xfrm>
            <a:off x="8163046" y="3814338"/>
            <a:ext cx="2398853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800" b="1" dirty="0">
                <a:solidFill>
                  <a:srgbClr val="6BA42C"/>
                </a:solidFill>
                <a:latin typeface="Trebuchet MS" panose="020B0603020202020204" pitchFamily="34" charset="0"/>
                <a:cs typeface="Arial" panose="020B0604020202020204" pitchFamily="34" charset="0"/>
                <a:sym typeface="Work Sans Light"/>
              </a:rPr>
              <a:t>Entregar paquete</a:t>
            </a:r>
          </a:p>
        </p:txBody>
      </p:sp>
    </p:spTree>
    <p:extLst>
      <p:ext uri="{BB962C8B-B14F-4D97-AF65-F5344CB8AC3E}">
        <p14:creationId xmlns:p14="http://schemas.microsoft.com/office/powerpoint/2010/main" val="260699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AFDA4-6075-487D-A60C-3030CC6B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5740D0-20DD-4367-9186-E2D134DB2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34" y="1861283"/>
            <a:ext cx="5521366" cy="28727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BC11675-B827-41CA-A0E3-9665305F8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307" y="1861283"/>
            <a:ext cx="4725059" cy="104789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D85CEDB-F444-4EA8-957F-1887E543BBEC}"/>
              </a:ext>
            </a:extLst>
          </p:cNvPr>
          <p:cNvSpPr txBox="1"/>
          <p:nvPr/>
        </p:nvSpPr>
        <p:spPr>
          <a:xfrm>
            <a:off x="7490078" y="3042960"/>
            <a:ext cx="2520387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800" b="1" dirty="0">
                <a:solidFill>
                  <a:srgbClr val="6BA42C"/>
                </a:solidFill>
                <a:latin typeface="Trebuchet MS" panose="020B0603020202020204" pitchFamily="34" charset="0"/>
                <a:cs typeface="Arial" panose="020B0604020202020204" pitchFamily="34" charset="0"/>
                <a:sym typeface="Work Sans Light"/>
              </a:rPr>
              <a:t>Moverse adelante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4E6AA5F-7A3C-4EB3-866E-B207EB23BA1E}"/>
              </a:ext>
            </a:extLst>
          </p:cNvPr>
          <p:cNvSpPr txBox="1"/>
          <p:nvPr/>
        </p:nvSpPr>
        <p:spPr>
          <a:xfrm>
            <a:off x="7490078" y="4001955"/>
            <a:ext cx="2398853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800" b="1" dirty="0">
                <a:solidFill>
                  <a:srgbClr val="6BA42C"/>
                </a:solidFill>
                <a:latin typeface="Trebuchet MS" panose="020B0603020202020204" pitchFamily="34" charset="0"/>
                <a:cs typeface="Arial" panose="020B0604020202020204" pitchFamily="34" charset="0"/>
                <a:sym typeface="Work Sans Light"/>
              </a:rPr>
              <a:t>Entregar paquete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D126E09-3A17-4202-B2D4-FB4ABF468D9D}"/>
              </a:ext>
            </a:extLst>
          </p:cNvPr>
          <p:cNvSpPr txBox="1"/>
          <p:nvPr/>
        </p:nvSpPr>
        <p:spPr>
          <a:xfrm>
            <a:off x="7490078" y="3059668"/>
            <a:ext cx="2520387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800" b="1" dirty="0">
                <a:solidFill>
                  <a:srgbClr val="6BA42C"/>
                </a:solidFill>
                <a:latin typeface="Trebuchet MS" panose="020B0603020202020204" pitchFamily="34" charset="0"/>
                <a:cs typeface="Arial" panose="020B0604020202020204" pitchFamily="34" charset="0"/>
                <a:sym typeface="Work Sans Light"/>
              </a:rPr>
              <a:t>Moverse adelante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9618E11-B53E-4118-A0E1-47697504A60B}"/>
              </a:ext>
            </a:extLst>
          </p:cNvPr>
          <p:cNvSpPr txBox="1"/>
          <p:nvPr/>
        </p:nvSpPr>
        <p:spPr>
          <a:xfrm>
            <a:off x="7490078" y="3517656"/>
            <a:ext cx="2520387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800" b="1" dirty="0">
                <a:solidFill>
                  <a:srgbClr val="6BA42C"/>
                </a:solidFill>
                <a:latin typeface="Trebuchet MS" panose="020B0603020202020204" pitchFamily="34" charset="0"/>
                <a:cs typeface="Arial" panose="020B0604020202020204" pitchFamily="34" charset="0"/>
                <a:sym typeface="Work Sans Light"/>
              </a:rPr>
              <a:t>Moverse adelante</a:t>
            </a:r>
          </a:p>
        </p:txBody>
      </p:sp>
    </p:spTree>
    <p:extLst>
      <p:ext uri="{BB962C8B-B14F-4D97-AF65-F5344CB8AC3E}">
        <p14:creationId xmlns:p14="http://schemas.microsoft.com/office/powerpoint/2010/main" val="372524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hlinkClick r:id="rId2"/>
            <a:extLst>
              <a:ext uri="{FF2B5EF4-FFF2-40B4-BE49-F238E27FC236}">
                <a16:creationId xmlns:a16="http://schemas.microsoft.com/office/drawing/2014/main" id="{7223D908-F08E-4A47-952C-D665FE0DABA4}"/>
              </a:ext>
            </a:extLst>
          </p:cNvPr>
          <p:cNvSpPr/>
          <p:nvPr/>
        </p:nvSpPr>
        <p:spPr>
          <a:xfrm>
            <a:off x="48936" y="1001307"/>
            <a:ext cx="120941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7200" b="1" dirty="0">
                <a:solidFill>
                  <a:srgbClr val="6BA42C"/>
                </a:solidFill>
                <a:latin typeface="Trebuchet MS" panose="020B0603020202020204" pitchFamily="34" charset="0"/>
                <a:cs typeface="Arial" panose="020B0604020202020204" pitchFamily="34" charset="0"/>
                <a:sym typeface="Work Sans Light"/>
              </a:rPr>
              <a:t>¿Qué es programar?</a:t>
            </a:r>
            <a:endParaRPr lang="es-ES" sz="6600" b="1" dirty="0">
              <a:solidFill>
                <a:srgbClr val="6BA42C"/>
              </a:solidFill>
              <a:latin typeface="Trebuchet MS"/>
              <a:cs typeface="Arial"/>
              <a:sym typeface="Work Sans Light"/>
            </a:endParaRPr>
          </a:p>
        </p:txBody>
      </p:sp>
      <p:sp>
        <p:nvSpPr>
          <p:cNvPr id="4" name="Rectángulo 3">
            <a:hlinkClick r:id="rId2"/>
            <a:extLst>
              <a:ext uri="{FF2B5EF4-FFF2-40B4-BE49-F238E27FC236}">
                <a16:creationId xmlns:a16="http://schemas.microsoft.com/office/drawing/2014/main" id="{1B138898-22CE-4F3F-AFB0-C6F039E02B1D}"/>
              </a:ext>
            </a:extLst>
          </p:cNvPr>
          <p:cNvSpPr/>
          <p:nvPr/>
        </p:nvSpPr>
        <p:spPr>
          <a:xfrm>
            <a:off x="-124685" y="2948204"/>
            <a:ext cx="1209412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72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cs typeface="Arial" panose="020B0604020202020204" pitchFamily="34" charset="0"/>
                <a:sym typeface="Work Sans Light"/>
              </a:rPr>
              <a:t>Dar instrucciones a un computador paso por paso</a:t>
            </a:r>
            <a:endParaRPr lang="es-ES" sz="6600" b="1" dirty="0">
              <a:solidFill>
                <a:schemeClr val="accent1">
                  <a:lumMod val="50000"/>
                </a:schemeClr>
              </a:solidFill>
              <a:latin typeface="Trebuchet MS"/>
              <a:cs typeface="Arial"/>
              <a:sym typeface="Work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1199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E9CDB5-DB98-4A44-8F55-4B59F3223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F93DA30-151B-42B8-9925-1CACBDF0F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25" y="1682209"/>
            <a:ext cx="9497750" cy="4744112"/>
          </a:xfrm>
          <a:prstGeom prst="rect">
            <a:avLst/>
          </a:prstGeom>
        </p:spPr>
      </p:pic>
      <p:sp>
        <p:nvSpPr>
          <p:cNvPr id="9" name="Rectángulo 8">
            <a:hlinkClick r:id="rId3"/>
            <a:extLst>
              <a:ext uri="{FF2B5EF4-FFF2-40B4-BE49-F238E27FC236}">
                <a16:creationId xmlns:a16="http://schemas.microsoft.com/office/drawing/2014/main" id="{35A93ACB-E1C2-4A38-B669-06DF7C9F07EB}"/>
              </a:ext>
            </a:extLst>
          </p:cNvPr>
          <p:cNvSpPr/>
          <p:nvPr/>
        </p:nvSpPr>
        <p:spPr>
          <a:xfrm>
            <a:off x="48936" y="561890"/>
            <a:ext cx="120941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400" b="1" dirty="0">
                <a:solidFill>
                  <a:srgbClr val="6BA42C"/>
                </a:solidFill>
                <a:latin typeface="Trebuchet MS" panose="020B0603020202020204" pitchFamily="34" charset="0"/>
                <a:cs typeface="Arial" panose="020B0604020202020204" pitchFamily="34" charset="0"/>
                <a:sym typeface="Work Sans Light"/>
              </a:rPr>
              <a:t>Hay muchos idiomas para dar instrucciones</a:t>
            </a:r>
            <a:endParaRPr lang="es-ES" sz="4000" b="1" dirty="0">
              <a:solidFill>
                <a:srgbClr val="6BA42C"/>
              </a:solidFill>
              <a:latin typeface="Trebuchet MS"/>
              <a:cs typeface="Arial"/>
              <a:sym typeface="Work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11955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hlinkClick r:id="rId2"/>
            <a:extLst>
              <a:ext uri="{FF2B5EF4-FFF2-40B4-BE49-F238E27FC236}">
                <a16:creationId xmlns:a16="http://schemas.microsoft.com/office/drawing/2014/main" id="{7223D908-F08E-4A47-952C-D665FE0DABA4}"/>
              </a:ext>
            </a:extLst>
          </p:cNvPr>
          <p:cNvSpPr/>
          <p:nvPr/>
        </p:nvSpPr>
        <p:spPr>
          <a:xfrm>
            <a:off x="262238" y="3741874"/>
            <a:ext cx="1209412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7200" b="1" dirty="0">
                <a:solidFill>
                  <a:srgbClr val="6BA42C"/>
                </a:solidFill>
                <a:latin typeface="Trebuchet MS" panose="020B0603020202020204" pitchFamily="34" charset="0"/>
                <a:cs typeface="Arial" panose="020B0604020202020204" pitchFamily="34" charset="0"/>
                <a:sym typeface="Work Sans Light"/>
              </a:rPr>
              <a:t>Python es un </a:t>
            </a:r>
            <a:r>
              <a:rPr lang="es-ES" sz="72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cs typeface="Arial" panose="020B0604020202020204" pitchFamily="34" charset="0"/>
                <a:sym typeface="Work Sans Light"/>
              </a:rPr>
              <a:t>lenguaje</a:t>
            </a:r>
            <a:r>
              <a:rPr lang="es-ES" sz="7200" b="1" dirty="0">
                <a:solidFill>
                  <a:srgbClr val="6BA42C"/>
                </a:solidFill>
                <a:latin typeface="Trebuchet MS" panose="020B0603020202020204" pitchFamily="34" charset="0"/>
                <a:cs typeface="Arial" panose="020B0604020202020204" pitchFamily="34" charset="0"/>
                <a:sym typeface="Work Sans Light"/>
              </a:rPr>
              <a:t> de Programación</a:t>
            </a:r>
            <a:endParaRPr lang="es-ES" sz="6600" b="1" dirty="0">
              <a:solidFill>
                <a:srgbClr val="6BA42C"/>
              </a:solidFill>
              <a:latin typeface="Trebuchet MS"/>
              <a:cs typeface="Arial"/>
              <a:sym typeface="Work Sans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F29F41-8114-4E10-BF7E-FA242FCD6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505" y="464840"/>
            <a:ext cx="3114989" cy="311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199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3F682C-D04D-4A94-848E-604B40D7E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5E8CE0-E6CD-4009-A1AD-63F9FB47A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11266" name="Picture 2" descr="Los 10 mejores Lenguajes de Programación para el 2018 - Código OnClick">
            <a:extLst>
              <a:ext uri="{FF2B5EF4-FFF2-40B4-BE49-F238E27FC236}">
                <a16:creationId xmlns:a16="http://schemas.microsoft.com/office/drawing/2014/main" id="{FD2FED2F-46C4-40C2-8119-CB72C53BE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143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057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9" name="Rectangle 1024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1" name="Rectangle 1025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53" name="Straight Connector 1025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F65A69D-B34B-45CE-9820-4E5226B05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08224" y="893234"/>
            <a:ext cx="3548188" cy="411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hlinkClick r:id="rId3"/>
            <a:extLst>
              <a:ext uri="{FF2B5EF4-FFF2-40B4-BE49-F238E27FC236}">
                <a16:creationId xmlns:a16="http://schemas.microsoft.com/office/drawing/2014/main" id="{80CCDF01-5320-4635-BC75-6EF08BFD5E56}"/>
              </a:ext>
            </a:extLst>
          </p:cNvPr>
          <p:cNvSpPr/>
          <p:nvPr/>
        </p:nvSpPr>
        <p:spPr>
          <a:xfrm>
            <a:off x="181215" y="5419409"/>
            <a:ext cx="120941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solidFill>
                  <a:srgbClr val="6BA42C"/>
                </a:solidFill>
                <a:latin typeface="Trebuchet MS" panose="020B0603020202020204" pitchFamily="34" charset="0"/>
                <a:cs typeface="Arial" panose="020B0604020202020204" pitchFamily="34" charset="0"/>
                <a:sym typeface="Work Sans Light"/>
              </a:rPr>
              <a:t>Son el canal de comunicación</a:t>
            </a:r>
            <a:endParaRPr lang="es-ES" sz="4400" b="1" dirty="0">
              <a:solidFill>
                <a:srgbClr val="6BA42C"/>
              </a:solidFill>
              <a:latin typeface="Trebuchet MS"/>
              <a:cs typeface="Arial"/>
              <a:sym typeface="Work Sans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51DED6-7FE6-4AA0-8ACF-2E6FD2673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21" y="1345431"/>
            <a:ext cx="5835957" cy="359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3200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</TotalTime>
  <Words>158</Words>
  <Application>Microsoft Office PowerPoint</Application>
  <PresentationFormat>Panorámica</PresentationFormat>
  <Paragraphs>22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Trebuchet MS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¿Por qué si los computadores son relativamente recientes podemos manejarlos?   La humanidad no evolucionó para eso. Cerca del 95% del tiempo que la humanidad lleva sobre la tierra fuimos animales de piedras y madera</vt:lpstr>
      <vt:lpstr>Entendemos cualquier objeto a partir de sus características (atributos) y lo qué es capaz de hacer (métodos)</vt:lpstr>
      <vt:lpstr>Presentación de PowerPoint</vt:lpstr>
      <vt:lpstr>¿Este retrete funcionaría? ¿Bajaría la cisterna?    </vt:lpstr>
      <vt:lpstr>Una variable en Python es una caja que guarda un objeto. Por fuera, la caja lleva un nombre.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Andrés Daniel Godoy Ortiz</dc:creator>
  <cp:lastModifiedBy>Andres Daniel Godoy Ortiz</cp:lastModifiedBy>
  <cp:revision>65</cp:revision>
  <dcterms:created xsi:type="dcterms:W3CDTF">2021-03-01T03:36:59Z</dcterms:created>
  <dcterms:modified xsi:type="dcterms:W3CDTF">2024-09-05T23:48:32Z</dcterms:modified>
</cp:coreProperties>
</file>